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Titillium Web SemiBold"/>
      <p:regular r:id="rId22"/>
      <p:bold r:id="rId23"/>
      <p:italic r:id="rId24"/>
      <p:boldItalic r:id="rId25"/>
    </p:embeddedFont>
    <p:embeddedFont>
      <p:font typeface="Titillium Web"/>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TitilliumWebSemiBold-regular.fntdata"/><Relationship Id="rId21" Type="http://schemas.openxmlformats.org/officeDocument/2006/relationships/slide" Target="slides/slide16.xml"/><Relationship Id="rId24" Type="http://schemas.openxmlformats.org/officeDocument/2006/relationships/font" Target="fonts/TitilliumWebSemiBold-italic.fntdata"/><Relationship Id="rId23" Type="http://schemas.openxmlformats.org/officeDocument/2006/relationships/font" Target="fonts/TitilliumWeb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TitilliumWeb-regular.fntdata"/><Relationship Id="rId25" Type="http://schemas.openxmlformats.org/officeDocument/2006/relationships/font" Target="fonts/TitilliumWebSemiBold-boldItalic.fntdata"/><Relationship Id="rId28" Type="http://schemas.openxmlformats.org/officeDocument/2006/relationships/font" Target="fonts/TitilliumWeb-italic.fntdata"/><Relationship Id="rId27" Type="http://schemas.openxmlformats.org/officeDocument/2006/relationships/font" Target="fonts/TitilliumWe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itilliumWeb-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825b428b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9825b428b4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8a08a5b5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8a08a5b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right quest should be a compelling and uncontested priority. In some of the cases we analyzed, companies straddled quests (customer focus and agility, for instance, or innovation and sustainability). That can work as long as the components are fused into one cogent focus.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Studies and analysis that we have conducted show that most corporate transformation efforts are either derivatives or combinations of five prototypical 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Global presence: extending market reach and becoming more international in terms of leadership, innovation, talent flows, capabilities, and best practices</a:t>
            </a:r>
            <a:endParaRPr/>
          </a:p>
          <a:p>
            <a:pPr indent="0" lvl="0" marL="0" rtl="0" algn="l">
              <a:spcBef>
                <a:spcPts val="0"/>
              </a:spcBef>
              <a:spcAft>
                <a:spcPts val="0"/>
              </a:spcAft>
              <a:buNone/>
            </a:pPr>
            <a:r>
              <a:rPr lang="en-US"/>
              <a:t>Customer focus: understanding your customers’ needs and providing enhanced insights, experiences, or outcomes (integrated solutions) rather than just products or services</a:t>
            </a:r>
            <a:endParaRPr/>
          </a:p>
          <a:p>
            <a:pPr indent="0" lvl="0" marL="0" rtl="0" algn="l">
              <a:spcBef>
                <a:spcPts val="0"/>
              </a:spcBef>
              <a:spcAft>
                <a:spcPts val="0"/>
              </a:spcAft>
              <a:buNone/>
            </a:pPr>
            <a:r>
              <a:rPr lang="en-US"/>
              <a:t>Nimbleness: accelerating processes or simplifying how work gets done to become more strategically, operationally, and culturally agile</a:t>
            </a:r>
            <a:endParaRPr/>
          </a:p>
          <a:p>
            <a:pPr indent="0" lvl="0" marL="0" rtl="0" algn="l">
              <a:spcBef>
                <a:spcPts val="0"/>
              </a:spcBef>
              <a:spcAft>
                <a:spcPts val="0"/>
              </a:spcAft>
              <a:buNone/>
            </a:pPr>
            <a:r>
              <a:rPr lang="en-US"/>
              <a:t>Innovation: incorporating ideas and approaches from fresh sources, both internal and external, to expand the organization’s options for exploiting new opportunities</a:t>
            </a:r>
            <a:endParaRPr/>
          </a:p>
          <a:p>
            <a:pPr indent="0" lvl="0" marL="0" rtl="0" algn="l">
              <a:spcBef>
                <a:spcPts val="0"/>
              </a:spcBef>
              <a:spcAft>
                <a:spcPts val="0"/>
              </a:spcAft>
              <a:buNone/>
            </a:pPr>
            <a:r>
              <a:rPr lang="en-US"/>
              <a:t>Sustainability: becoming greener and more socially responsible in positioning and execution</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8a08a5b5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8a08a5b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8a08a5b5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8a08a5b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8a08a5b5d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8a08a5b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8a08a5b5d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8a08a5b5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06060"/>
              </a:buClr>
              <a:buSzPts val="1400"/>
              <a:buFont typeface="Open Sans"/>
              <a:buChar char="●"/>
            </a:pPr>
            <a:r>
              <a:rPr lang="en-US" sz="1400">
                <a:solidFill>
                  <a:srgbClr val="606060"/>
                </a:solidFill>
                <a:latin typeface="Open Sans"/>
                <a:ea typeface="Open Sans"/>
                <a:cs typeface="Open Sans"/>
                <a:sym typeface="Open Sans"/>
              </a:rPr>
              <a:t>End users - NPS</a:t>
            </a:r>
            <a:endParaRPr sz="1400">
              <a:solidFill>
                <a:srgbClr val="606060"/>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t/>
            </a:r>
            <a:endParaRPr sz="1400">
              <a:solidFill>
                <a:srgbClr val="606060"/>
              </a:solidFill>
              <a:latin typeface="Open Sans"/>
              <a:ea typeface="Open Sans"/>
              <a:cs typeface="Open Sans"/>
              <a:sym typeface="Open Sans"/>
            </a:endParaRPr>
          </a:p>
          <a:p>
            <a:pPr indent="-317500" lvl="0" marL="457200" rtl="0" algn="l">
              <a:spcBef>
                <a:spcPts val="0"/>
              </a:spcBef>
              <a:spcAft>
                <a:spcPts val="0"/>
              </a:spcAft>
              <a:buClr>
                <a:srgbClr val="606060"/>
              </a:buClr>
              <a:buSzPts val="1400"/>
              <a:buFont typeface="Open Sans"/>
              <a:buChar char="●"/>
            </a:pPr>
            <a:r>
              <a:rPr lang="en-US" sz="1400">
                <a:solidFill>
                  <a:srgbClr val="606060"/>
                </a:solidFill>
                <a:latin typeface="Open Sans"/>
                <a:ea typeface="Open Sans"/>
                <a:cs typeface="Open Sans"/>
                <a:sym typeface="Open Sans"/>
              </a:rPr>
              <a:t>Development team - velocity, estimation variance</a:t>
            </a:r>
            <a:endParaRPr sz="1400">
              <a:solidFill>
                <a:srgbClr val="606060"/>
              </a:solidFill>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t/>
            </a:r>
            <a:endParaRPr sz="1400">
              <a:solidFill>
                <a:srgbClr val="606060"/>
              </a:solidFill>
              <a:latin typeface="Open Sans"/>
              <a:ea typeface="Open Sans"/>
              <a:cs typeface="Open Sans"/>
              <a:sym typeface="Open Sans"/>
            </a:endParaRPr>
          </a:p>
          <a:p>
            <a:pPr indent="-317500" lvl="0" marL="457200" rtl="0" algn="l">
              <a:spcBef>
                <a:spcPts val="0"/>
              </a:spcBef>
              <a:spcAft>
                <a:spcPts val="0"/>
              </a:spcAft>
              <a:buClr>
                <a:srgbClr val="606060"/>
              </a:buClr>
              <a:buSzPts val="1400"/>
              <a:buFont typeface="Open Sans"/>
              <a:buChar char="●"/>
            </a:pPr>
            <a:r>
              <a:rPr lang="en-US" sz="1400">
                <a:solidFill>
                  <a:srgbClr val="606060"/>
                </a:solidFill>
                <a:latin typeface="Open Sans"/>
                <a:ea typeface="Open Sans"/>
                <a:cs typeface="Open Sans"/>
                <a:sym typeface="Open Sans"/>
              </a:rPr>
              <a:t>Employment engagement - burn out, team morale</a:t>
            </a:r>
            <a:endParaRPr sz="1400">
              <a:solidFill>
                <a:srgbClr val="606060"/>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8a08a5b5d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8a08a5b5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Communication is part of everyday life.  It helps create and deepen our connection with others. It improves teamwork and problem-solving.</a:t>
            </a:r>
            <a:endParaRPr/>
          </a:p>
          <a:p>
            <a:pPr indent="0" lvl="0" marL="0" rtl="0" algn="l">
              <a:spcBef>
                <a:spcPts val="0"/>
              </a:spcBef>
              <a:spcAft>
                <a:spcPts val="0"/>
              </a:spcAft>
              <a:buNone/>
            </a:pPr>
            <a:r>
              <a:rPr lang="en-US"/>
              <a:t>Yet, all too often, true communication with others fails.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why is it hard? Everybody has their own way of communicating, It is influenced by cultural backgrounds, temperament and various other aspects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is such an essential part of who we are, so why is communication so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2300fad4d_4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2300fad4d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120260ecf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120260ec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Communication is part of everyday life.  It helps create and deepen our connection with others. It improves teamwork and problem-solving.</a:t>
            </a:r>
            <a:endParaRPr/>
          </a:p>
          <a:p>
            <a:pPr indent="0" lvl="0" marL="0" rtl="0" algn="l">
              <a:spcBef>
                <a:spcPts val="0"/>
              </a:spcBef>
              <a:spcAft>
                <a:spcPts val="0"/>
              </a:spcAft>
              <a:buNone/>
            </a:pPr>
            <a:r>
              <a:rPr lang="en-US"/>
              <a:t>Yet, all too often, true communication with others fails.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why is it hard? Everybody has their own way of communicating, It is influenced by cultural backgrounds, temperament and various other aspects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is such an essential part of who we are, so why is communication so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2300fad4d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92300fad4d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is change management?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120260ecf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120260ec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Managing change is difficult and the sad truth is that most transformational change initiatives fail. The reasons for this poor performance are that </a:t>
            </a:r>
            <a:r>
              <a:rPr lang="en-US"/>
              <a:t>organizational</a:t>
            </a:r>
            <a:r>
              <a:rPr lang="en-US"/>
              <a:t> resistance is grossly </a:t>
            </a:r>
            <a:r>
              <a:rPr lang="en-US"/>
              <a:t>underestimated</a:t>
            </a:r>
            <a:r>
              <a:rPr lang="en-US"/>
              <a:t> and that “change agents” believe that change can be managed somehow and leads to faulty interventions . If the Dynamics of change cannot be predicted with certainty, measured or controlled then you truly do not know what you are managing change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2300fad4d_4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2300fad4d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Managing change is difficult and the sad truth is that most transformational change initiatives fail. The reasons for this poor performance are that organizational resistance is grossy underestimated and that “change agents” believe that change can be managed somehow and leads to faulty interventions . If the Dynamics of change cannot be predicted with certainty, measured or controlled then you truly do not know what you are managing change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2300fad4d_4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2300fad4d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While maturity models are very popular in the industry, we cannot stress enough that maturity models are not the appropriate tool to use or mindset to have. Instead, shifting to a cpabilities model of measurement is essential for organizations wanting to accelerate software delivery.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2300fad4d_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2300fad4d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8a08a5b5d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8a08a5b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Communication is part of everyday life.  It helps create and deepen our connection with others. It improves teamwork and problem-solving.</a:t>
            </a:r>
            <a:endParaRPr/>
          </a:p>
          <a:p>
            <a:pPr indent="0" lvl="0" marL="0" rtl="0" algn="l">
              <a:spcBef>
                <a:spcPts val="0"/>
              </a:spcBef>
              <a:spcAft>
                <a:spcPts val="0"/>
              </a:spcAft>
              <a:buNone/>
            </a:pPr>
            <a:r>
              <a:rPr lang="en-US"/>
              <a:t>Yet, all too often, true communication with others fails.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why is it hard? Everybody has their own way of communicating, It is influenced by cultural backgrounds, temperament and various other aspects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is such an essential part of who we are, so why is communication so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feel unheard and disrespected.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8a08a5b5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8a08a5b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right quest should be a compelling and uncontested priority. In some of the cases we analyzed, companies straddled quests (customer focus and agility, for instance, or innovation and sustainability). That can work as long as the components are fused into one cogent focus.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Studies and analysis that we have conducted show that most corporate transformation efforts are either derivatives or combinations of five prototypical 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Global presence: extending market reach and becoming more international in terms of leadership, innovation, talent flows, capabilities, and best practices</a:t>
            </a:r>
            <a:endParaRPr/>
          </a:p>
          <a:p>
            <a:pPr indent="0" lvl="0" marL="0" rtl="0" algn="l">
              <a:spcBef>
                <a:spcPts val="0"/>
              </a:spcBef>
              <a:spcAft>
                <a:spcPts val="0"/>
              </a:spcAft>
              <a:buNone/>
            </a:pPr>
            <a:r>
              <a:rPr lang="en-US"/>
              <a:t>Customer focus: understanding your customers’ needs and providing enhanced insights, experiences, or outcomes (integrated solutions) rather than just products or services</a:t>
            </a:r>
            <a:endParaRPr/>
          </a:p>
          <a:p>
            <a:pPr indent="0" lvl="0" marL="0" rtl="0" algn="l">
              <a:spcBef>
                <a:spcPts val="0"/>
              </a:spcBef>
              <a:spcAft>
                <a:spcPts val="0"/>
              </a:spcAft>
              <a:buNone/>
            </a:pPr>
            <a:r>
              <a:rPr lang="en-US"/>
              <a:t>Nimbleness: accelerating processes or simplifying how work gets done to become more strategically, operationally, and culturally agile</a:t>
            </a:r>
            <a:endParaRPr/>
          </a:p>
          <a:p>
            <a:pPr indent="0" lvl="0" marL="0" rtl="0" algn="l">
              <a:spcBef>
                <a:spcPts val="0"/>
              </a:spcBef>
              <a:spcAft>
                <a:spcPts val="0"/>
              </a:spcAft>
              <a:buNone/>
            </a:pPr>
            <a:r>
              <a:rPr lang="en-US"/>
              <a:t>Innovation: incorporating ideas and approaches from fresh sources, both internal and external, to expand the organization’s options for exploiting new opportunities</a:t>
            </a:r>
            <a:endParaRPr/>
          </a:p>
          <a:p>
            <a:pPr indent="0" lvl="0" marL="0" rtl="0" algn="l">
              <a:spcBef>
                <a:spcPts val="0"/>
              </a:spcBef>
              <a:spcAft>
                <a:spcPts val="0"/>
              </a:spcAft>
              <a:buNone/>
            </a:pPr>
            <a:r>
              <a:rPr lang="en-US"/>
              <a:t>Sustainability: becoming greener and more socially responsible in positioning and execution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3">
            <a:alphaModFix/>
          </a:blip>
          <a:srcRect b="0" l="0" r="0" t="0"/>
          <a:stretch/>
        </p:blipFill>
        <p:spPr>
          <a:xfrm>
            <a:off x="463951" y="322322"/>
            <a:ext cx="2557041" cy="596643"/>
          </a:xfrm>
          <a:prstGeom prst="rect">
            <a:avLst/>
          </a:prstGeom>
          <a:noFill/>
          <a:ln>
            <a:noFill/>
          </a:ln>
        </p:spPr>
      </p:pic>
      <p:sp>
        <p:nvSpPr>
          <p:cNvPr id="9" name="Google Shape;9;p2"/>
          <p:cNvSpPr txBox="1"/>
          <p:nvPr>
            <p:ph type="title"/>
          </p:nvPr>
        </p:nvSpPr>
        <p:spPr>
          <a:xfrm>
            <a:off x="1172400" y="2649150"/>
            <a:ext cx="9847200" cy="89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rtl="0" algn="ctr">
              <a:spcBef>
                <a:spcPts val="0"/>
              </a:spcBef>
              <a:spcAft>
                <a:spcPts val="0"/>
              </a:spcAft>
              <a:buNone/>
              <a:defRPr sz="6000">
                <a:latin typeface="Titillium Web SemiBold"/>
                <a:ea typeface="Titillium Web SemiBold"/>
                <a:cs typeface="Titillium Web SemiBold"/>
                <a:sym typeface="Titillium Web SemiBold"/>
              </a:defRPr>
            </a:lvl2pPr>
            <a:lvl3pPr lvl="2" rtl="0" algn="ctr">
              <a:spcBef>
                <a:spcPts val="0"/>
              </a:spcBef>
              <a:spcAft>
                <a:spcPts val="0"/>
              </a:spcAft>
              <a:buNone/>
              <a:defRPr sz="6000">
                <a:latin typeface="Titillium Web SemiBold"/>
                <a:ea typeface="Titillium Web SemiBold"/>
                <a:cs typeface="Titillium Web SemiBold"/>
                <a:sym typeface="Titillium Web SemiBold"/>
              </a:defRPr>
            </a:lvl3pPr>
            <a:lvl4pPr lvl="3" rtl="0" algn="ctr">
              <a:spcBef>
                <a:spcPts val="0"/>
              </a:spcBef>
              <a:spcAft>
                <a:spcPts val="0"/>
              </a:spcAft>
              <a:buNone/>
              <a:defRPr sz="6000">
                <a:latin typeface="Titillium Web SemiBold"/>
                <a:ea typeface="Titillium Web SemiBold"/>
                <a:cs typeface="Titillium Web SemiBold"/>
                <a:sym typeface="Titillium Web SemiBold"/>
              </a:defRPr>
            </a:lvl4pPr>
            <a:lvl5pPr lvl="4" rtl="0" algn="ctr">
              <a:spcBef>
                <a:spcPts val="0"/>
              </a:spcBef>
              <a:spcAft>
                <a:spcPts val="0"/>
              </a:spcAft>
              <a:buNone/>
              <a:defRPr sz="6000">
                <a:latin typeface="Titillium Web SemiBold"/>
                <a:ea typeface="Titillium Web SemiBold"/>
                <a:cs typeface="Titillium Web SemiBold"/>
                <a:sym typeface="Titillium Web SemiBold"/>
              </a:defRPr>
            </a:lvl5pPr>
            <a:lvl6pPr lvl="5" rtl="0" algn="ctr">
              <a:spcBef>
                <a:spcPts val="0"/>
              </a:spcBef>
              <a:spcAft>
                <a:spcPts val="0"/>
              </a:spcAft>
              <a:buNone/>
              <a:defRPr sz="6000">
                <a:latin typeface="Titillium Web SemiBold"/>
                <a:ea typeface="Titillium Web SemiBold"/>
                <a:cs typeface="Titillium Web SemiBold"/>
                <a:sym typeface="Titillium Web SemiBold"/>
              </a:defRPr>
            </a:lvl6pPr>
            <a:lvl7pPr lvl="6" rtl="0" algn="ctr">
              <a:spcBef>
                <a:spcPts val="0"/>
              </a:spcBef>
              <a:spcAft>
                <a:spcPts val="0"/>
              </a:spcAft>
              <a:buNone/>
              <a:defRPr sz="6000">
                <a:latin typeface="Titillium Web SemiBold"/>
                <a:ea typeface="Titillium Web SemiBold"/>
                <a:cs typeface="Titillium Web SemiBold"/>
                <a:sym typeface="Titillium Web SemiBold"/>
              </a:defRPr>
            </a:lvl7pPr>
            <a:lvl8pPr lvl="7" rtl="0" algn="ctr">
              <a:spcBef>
                <a:spcPts val="0"/>
              </a:spcBef>
              <a:spcAft>
                <a:spcPts val="0"/>
              </a:spcAft>
              <a:buNone/>
              <a:defRPr sz="6000">
                <a:latin typeface="Titillium Web SemiBold"/>
                <a:ea typeface="Titillium Web SemiBold"/>
                <a:cs typeface="Titillium Web SemiBold"/>
                <a:sym typeface="Titillium Web SemiBold"/>
              </a:defRPr>
            </a:lvl8pPr>
            <a:lvl9pPr lvl="8" rtl="0" algn="ctr">
              <a:spcBef>
                <a:spcPts val="0"/>
              </a:spcBef>
              <a:spcAft>
                <a:spcPts val="0"/>
              </a:spcAft>
              <a:buNone/>
              <a:defRPr sz="6000">
                <a:latin typeface="Titillium Web SemiBold"/>
                <a:ea typeface="Titillium Web SemiBold"/>
                <a:cs typeface="Titillium Web SemiBold"/>
                <a:sym typeface="Titillium Web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_1">
    <p:bg>
      <p:bgPr>
        <a:blipFill>
          <a:blip r:embed="rId2">
            <a:alphaModFix/>
          </a:blip>
          <a:stretch>
            <a:fillRect/>
          </a:stretch>
        </a:blipFill>
      </p:bgPr>
    </p:bg>
    <p:spTree>
      <p:nvGrpSpPr>
        <p:cNvPr id="81" name="Shape 81"/>
        <p:cNvGrpSpPr/>
        <p:nvPr/>
      </p:nvGrpSpPr>
      <p:grpSpPr>
        <a:xfrm>
          <a:off x="0" y="0"/>
          <a:ext cx="0" cy="0"/>
          <a:chOff x="0" y="0"/>
          <a:chExt cx="0" cy="0"/>
        </a:xfrm>
      </p:grpSpPr>
      <p:grpSp>
        <p:nvGrpSpPr>
          <p:cNvPr id="82" name="Google Shape;82;p11"/>
          <p:cNvGrpSpPr/>
          <p:nvPr/>
        </p:nvGrpSpPr>
        <p:grpSpPr>
          <a:xfrm>
            <a:off x="5554350" y="847749"/>
            <a:ext cx="1083300" cy="1083300"/>
            <a:chOff x="5544362" y="1609749"/>
            <a:chExt cx="1083300" cy="1083300"/>
          </a:xfrm>
        </p:grpSpPr>
        <p:sp>
          <p:nvSpPr>
            <p:cNvPr id="83" name="Google Shape;83;p11"/>
            <p:cNvSpPr/>
            <p:nvPr/>
          </p:nvSpPr>
          <p:spPr>
            <a:xfrm>
              <a:off x="5544362" y="1609749"/>
              <a:ext cx="1083300" cy="1083300"/>
            </a:xfrm>
            <a:prstGeom prst="ellipse">
              <a:avLst/>
            </a:prstGeom>
            <a:solidFill>
              <a:srgbClr val="79C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1"/>
            <p:cNvPicPr preferRelativeResize="0"/>
            <p:nvPr/>
          </p:nvPicPr>
          <p:blipFill>
            <a:blip r:embed="rId3">
              <a:alphaModFix/>
            </a:blip>
            <a:stretch>
              <a:fillRect/>
            </a:stretch>
          </p:blipFill>
          <p:spPr>
            <a:xfrm>
              <a:off x="5544362" y="1609749"/>
              <a:ext cx="1083300" cy="1083300"/>
            </a:xfrm>
            <a:prstGeom prst="rect">
              <a:avLst/>
            </a:prstGeom>
            <a:noFill/>
            <a:ln>
              <a:noFill/>
            </a:ln>
          </p:spPr>
        </p:pic>
      </p:grpSp>
      <p:sp>
        <p:nvSpPr>
          <p:cNvPr id="85" name="Google Shape;85;p11"/>
          <p:cNvSpPr txBox="1"/>
          <p:nvPr>
            <p:ph idx="1" type="subTitle"/>
          </p:nvPr>
        </p:nvSpPr>
        <p:spPr>
          <a:xfrm>
            <a:off x="1168350" y="2274900"/>
            <a:ext cx="9855300" cy="3671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3600">
                <a:solidFill>
                  <a:schemeClr val="accent5"/>
                </a:solidFill>
                <a:latin typeface="Titillium Web SemiBold"/>
                <a:ea typeface="Titillium Web SemiBold"/>
                <a:cs typeface="Titillium Web SemiBold"/>
                <a:sym typeface="Titillium Web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12"/>
          <p:cNvPicPr preferRelativeResize="0"/>
          <p:nvPr/>
        </p:nvPicPr>
        <p:blipFill rotWithShape="1">
          <a:blip r:embed="rId3">
            <a:alphaModFix/>
          </a:blip>
          <a:srcRect b="0" l="0" r="0" t="0"/>
          <a:stretch/>
        </p:blipFill>
        <p:spPr>
          <a:xfrm>
            <a:off x="463951" y="322322"/>
            <a:ext cx="2557041" cy="596643"/>
          </a:xfrm>
          <a:prstGeom prst="rect">
            <a:avLst/>
          </a:prstGeom>
          <a:noFill/>
          <a:ln>
            <a:noFill/>
          </a:ln>
        </p:spPr>
      </p:pic>
      <p:sp>
        <p:nvSpPr>
          <p:cNvPr id="88" name="Google Shape;88;p12"/>
          <p:cNvSpPr txBox="1"/>
          <p:nvPr>
            <p:ph type="title"/>
          </p:nvPr>
        </p:nvSpPr>
        <p:spPr>
          <a:xfrm>
            <a:off x="1172400" y="2649150"/>
            <a:ext cx="9847200" cy="897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chemeClr val="accent5"/>
                </a:solidFill>
                <a:latin typeface="Titillium Web SemiBold"/>
                <a:ea typeface="Titillium Web SemiBold"/>
                <a:cs typeface="Titillium Web SemiBold"/>
                <a:sym typeface="Titillium Web SemiBold"/>
              </a:defRPr>
            </a:lvl1pPr>
            <a:lvl2pPr lvl="1" rtl="0" algn="ctr">
              <a:spcBef>
                <a:spcPts val="0"/>
              </a:spcBef>
              <a:spcAft>
                <a:spcPts val="0"/>
              </a:spcAft>
              <a:buNone/>
              <a:defRPr b="1" sz="3600"/>
            </a:lvl2pPr>
            <a:lvl3pPr lvl="2" rtl="0" algn="ctr">
              <a:spcBef>
                <a:spcPts val="0"/>
              </a:spcBef>
              <a:spcAft>
                <a:spcPts val="0"/>
              </a:spcAft>
              <a:buNone/>
              <a:defRPr b="1" sz="3600"/>
            </a:lvl3pPr>
            <a:lvl4pPr lvl="3" rtl="0" algn="ctr">
              <a:spcBef>
                <a:spcPts val="0"/>
              </a:spcBef>
              <a:spcAft>
                <a:spcPts val="0"/>
              </a:spcAft>
              <a:buNone/>
              <a:defRPr b="1" sz="3600"/>
            </a:lvl4pPr>
            <a:lvl5pPr lvl="4" rtl="0" algn="ctr">
              <a:spcBef>
                <a:spcPts val="0"/>
              </a:spcBef>
              <a:spcAft>
                <a:spcPts val="0"/>
              </a:spcAft>
              <a:buNone/>
              <a:defRPr b="1" sz="3600"/>
            </a:lvl5pPr>
            <a:lvl6pPr lvl="5" rtl="0" algn="ctr">
              <a:spcBef>
                <a:spcPts val="0"/>
              </a:spcBef>
              <a:spcAft>
                <a:spcPts val="0"/>
              </a:spcAft>
              <a:buNone/>
              <a:defRPr b="1" sz="3600"/>
            </a:lvl6pPr>
            <a:lvl7pPr lvl="6" rtl="0" algn="ctr">
              <a:spcBef>
                <a:spcPts val="0"/>
              </a:spcBef>
              <a:spcAft>
                <a:spcPts val="0"/>
              </a:spcAft>
              <a:buNone/>
              <a:defRPr b="1" sz="3600"/>
            </a:lvl7pPr>
            <a:lvl8pPr lvl="7" rtl="0" algn="ctr">
              <a:spcBef>
                <a:spcPts val="0"/>
              </a:spcBef>
              <a:spcAft>
                <a:spcPts val="0"/>
              </a:spcAft>
              <a:buNone/>
              <a:defRPr b="1" sz="3600"/>
            </a:lvl8pPr>
            <a:lvl9pPr lvl="8" rtl="0" algn="ctr">
              <a:spcBef>
                <a:spcPts val="0"/>
              </a:spcBef>
              <a:spcAft>
                <a:spcPts val="0"/>
              </a:spcAft>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361950" y="365125"/>
            <a:ext cx="10515600" cy="9303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4"/>
          <p:cNvSpPr txBox="1"/>
          <p:nvPr>
            <p:ph idx="1" type="body"/>
          </p:nvPr>
        </p:nvSpPr>
        <p:spPr>
          <a:xfrm>
            <a:off x="361950" y="1466850"/>
            <a:ext cx="10515600" cy="47100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5" name="Google Shape;95;p1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0" l="0" r="0" t="0"/>
          <a:stretch/>
        </p:blipFill>
        <p:spPr>
          <a:xfrm>
            <a:off x="0" y="0"/>
            <a:ext cx="12192000" cy="685800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p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FFF16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 name="Google Shape;102;p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sz="2400">
                <a:solidFill>
                  <a:schemeClr val="lt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3" name="Shape 103"/>
        <p:cNvGrpSpPr/>
        <p:nvPr/>
      </p:nvGrpSpPr>
      <p:grpSpPr>
        <a:xfrm>
          <a:off x="0" y="0"/>
          <a:ext cx="0" cy="0"/>
          <a:chOff x="0" y="0"/>
          <a:chExt cx="0" cy="0"/>
        </a:xfrm>
      </p:grpSpPr>
      <p:sp>
        <p:nvSpPr>
          <p:cNvPr id="104" name="Google Shape;104;p17"/>
          <p:cNvSpPr txBox="1"/>
          <p:nvPr>
            <p:ph type="title"/>
          </p:nvPr>
        </p:nvSpPr>
        <p:spPr>
          <a:xfrm>
            <a:off x="361950" y="365125"/>
            <a:ext cx="10515600" cy="9303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1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 name="Google Shape;106;p1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0" name="Shape 110"/>
        <p:cNvGrpSpPr/>
        <p:nvPr/>
      </p:nvGrpSpPr>
      <p:grpSpPr>
        <a:xfrm>
          <a:off x="0" y="0"/>
          <a:ext cx="0" cy="0"/>
          <a:chOff x="0" y="0"/>
          <a:chExt cx="0" cy="0"/>
        </a:xfrm>
      </p:grpSpPr>
      <p:sp>
        <p:nvSpPr>
          <p:cNvPr id="111" name="Google Shape;111;p18"/>
          <p:cNvSpPr txBox="1"/>
          <p:nvPr>
            <p:ph type="title"/>
          </p:nvPr>
        </p:nvSpPr>
        <p:spPr>
          <a:xfrm>
            <a:off x="839788" y="365125"/>
            <a:ext cx="10515600" cy="1325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1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1" sz="2400"/>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3" name="Google Shape;113;p1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4" name="Google Shape;114;p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1" sz="2400"/>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5" name="Google Shape;115;p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6" name="Google Shape;116;p1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1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1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txBox="1"/>
          <p:nvPr>
            <p:ph type="title"/>
          </p:nvPr>
        </p:nvSpPr>
        <p:spPr>
          <a:xfrm>
            <a:off x="361950" y="365125"/>
            <a:ext cx="10515600" cy="9303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60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1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8" name="Shape 128"/>
        <p:cNvGrpSpPr/>
        <p:nvPr/>
      </p:nvGrpSpPr>
      <p:grpSpPr>
        <a:xfrm>
          <a:off x="0" y="0"/>
          <a:ext cx="0" cy="0"/>
          <a:chOff x="0" y="0"/>
          <a:chExt cx="0" cy="0"/>
        </a:xfrm>
      </p:grpSpPr>
      <p:sp>
        <p:nvSpPr>
          <p:cNvPr id="129" name="Google Shape;129;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FFF16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lt1"/>
              </a:buClr>
              <a:buSzPts val="3200"/>
              <a:buChar char="•"/>
              <a:defRPr sz="3200"/>
            </a:lvl1pPr>
            <a:lvl2pPr indent="-406400" lvl="1" marL="914400" rtl="0" algn="l">
              <a:lnSpc>
                <a:spcPct val="90000"/>
              </a:lnSpc>
              <a:spcBef>
                <a:spcPts val="500"/>
              </a:spcBef>
              <a:spcAft>
                <a:spcPts val="0"/>
              </a:spcAft>
              <a:buClr>
                <a:schemeClr val="lt1"/>
              </a:buClr>
              <a:buSzPts val="2800"/>
              <a:buChar char="•"/>
              <a:defRPr sz="2800"/>
            </a:lvl2pPr>
            <a:lvl3pPr indent="-381000" lvl="2" marL="1371600" rtl="0" algn="l">
              <a:lnSpc>
                <a:spcPct val="90000"/>
              </a:lnSpc>
              <a:spcBef>
                <a:spcPts val="500"/>
              </a:spcBef>
              <a:spcAft>
                <a:spcPts val="0"/>
              </a:spcAft>
              <a:buClr>
                <a:schemeClr val="lt1"/>
              </a:buClr>
              <a:buSzPts val="2400"/>
              <a:buChar char="•"/>
              <a:defRPr sz="2400"/>
            </a:lvl3pPr>
            <a:lvl4pPr indent="-355600" lvl="3" marL="1828800" rtl="0" algn="l">
              <a:lnSpc>
                <a:spcPct val="90000"/>
              </a:lnSpc>
              <a:spcBef>
                <a:spcPts val="500"/>
              </a:spcBef>
              <a:spcAft>
                <a:spcPts val="0"/>
              </a:spcAft>
              <a:buClr>
                <a:schemeClr val="lt1"/>
              </a:buClr>
              <a:buSzPts val="2000"/>
              <a:buChar char="•"/>
              <a:defRPr sz="2000"/>
            </a:lvl4pPr>
            <a:lvl5pPr indent="-355600" lvl="4" marL="2286000" rtl="0" algn="l">
              <a:lnSpc>
                <a:spcPct val="90000"/>
              </a:lnSpc>
              <a:spcBef>
                <a:spcPts val="500"/>
              </a:spcBef>
              <a:spcAft>
                <a:spcPts val="0"/>
              </a:spcAft>
              <a:buClr>
                <a:schemeClr val="lt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1" name="Google Shape;131;p2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2" name="Google Shape;132;p2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2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2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TITLE_2">
    <p:spTree>
      <p:nvGrpSpPr>
        <p:cNvPr id="10" name="Shape 10"/>
        <p:cNvGrpSpPr/>
        <p:nvPr/>
      </p:nvGrpSpPr>
      <p:grpSpPr>
        <a:xfrm>
          <a:off x="0" y="0"/>
          <a:ext cx="0" cy="0"/>
          <a:chOff x="0" y="0"/>
          <a:chExt cx="0" cy="0"/>
        </a:xfrm>
      </p:grpSpPr>
      <p:sp>
        <p:nvSpPr>
          <p:cNvPr id="11" name="Google Shape;11;p3"/>
          <p:cNvSpPr/>
          <p:nvPr/>
        </p:nvSpPr>
        <p:spPr>
          <a:xfrm>
            <a:off x="2107650" y="1021500"/>
            <a:ext cx="7976700" cy="4815000"/>
          </a:xfrm>
          <a:prstGeom prst="rect">
            <a:avLst/>
          </a:prstGeom>
          <a:gradFill>
            <a:gsLst>
              <a:gs pos="0">
                <a:srgbClr val="59D2DB"/>
              </a:gs>
              <a:gs pos="100000">
                <a:srgbClr val="0079C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p:nvPr/>
        </p:nvSpPr>
        <p:spPr>
          <a:xfrm>
            <a:off x="5462550" y="1948200"/>
            <a:ext cx="1266900" cy="12669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2477425" y="3535250"/>
            <a:ext cx="7389900" cy="1189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4800">
                <a:solidFill>
                  <a:schemeClr val="accent5"/>
                </a:solidFill>
                <a:latin typeface="Titillium Web"/>
                <a:ea typeface="Titillium Web"/>
                <a:cs typeface="Titillium Web"/>
                <a:sym typeface="Titillium Web"/>
              </a:defRPr>
            </a:lvl1pPr>
            <a:lvl2pPr lvl="1" algn="ctr">
              <a:spcBef>
                <a:spcPts val="0"/>
              </a:spcBef>
              <a:spcAft>
                <a:spcPts val="0"/>
              </a:spcAft>
              <a:buNone/>
              <a:defRPr sz="4800">
                <a:latin typeface="Titillium Web"/>
                <a:ea typeface="Titillium Web"/>
                <a:cs typeface="Titillium Web"/>
                <a:sym typeface="Titillium Web"/>
              </a:defRPr>
            </a:lvl2pPr>
            <a:lvl3pPr lvl="2" algn="ctr">
              <a:spcBef>
                <a:spcPts val="0"/>
              </a:spcBef>
              <a:spcAft>
                <a:spcPts val="0"/>
              </a:spcAft>
              <a:buNone/>
              <a:defRPr sz="4800">
                <a:latin typeface="Titillium Web"/>
                <a:ea typeface="Titillium Web"/>
                <a:cs typeface="Titillium Web"/>
                <a:sym typeface="Titillium Web"/>
              </a:defRPr>
            </a:lvl3pPr>
            <a:lvl4pPr lvl="3" algn="ctr">
              <a:spcBef>
                <a:spcPts val="0"/>
              </a:spcBef>
              <a:spcAft>
                <a:spcPts val="0"/>
              </a:spcAft>
              <a:buNone/>
              <a:defRPr sz="4800">
                <a:latin typeface="Titillium Web"/>
                <a:ea typeface="Titillium Web"/>
                <a:cs typeface="Titillium Web"/>
                <a:sym typeface="Titillium Web"/>
              </a:defRPr>
            </a:lvl4pPr>
            <a:lvl5pPr lvl="4" algn="ctr">
              <a:spcBef>
                <a:spcPts val="0"/>
              </a:spcBef>
              <a:spcAft>
                <a:spcPts val="0"/>
              </a:spcAft>
              <a:buNone/>
              <a:defRPr sz="4800">
                <a:latin typeface="Titillium Web"/>
                <a:ea typeface="Titillium Web"/>
                <a:cs typeface="Titillium Web"/>
                <a:sym typeface="Titillium Web"/>
              </a:defRPr>
            </a:lvl5pPr>
            <a:lvl6pPr lvl="5" algn="ctr">
              <a:spcBef>
                <a:spcPts val="0"/>
              </a:spcBef>
              <a:spcAft>
                <a:spcPts val="0"/>
              </a:spcAft>
              <a:buNone/>
              <a:defRPr sz="4800">
                <a:latin typeface="Titillium Web"/>
                <a:ea typeface="Titillium Web"/>
                <a:cs typeface="Titillium Web"/>
                <a:sym typeface="Titillium Web"/>
              </a:defRPr>
            </a:lvl6pPr>
            <a:lvl7pPr lvl="6" algn="ctr">
              <a:spcBef>
                <a:spcPts val="0"/>
              </a:spcBef>
              <a:spcAft>
                <a:spcPts val="0"/>
              </a:spcAft>
              <a:buNone/>
              <a:defRPr sz="4800">
                <a:latin typeface="Titillium Web"/>
                <a:ea typeface="Titillium Web"/>
                <a:cs typeface="Titillium Web"/>
                <a:sym typeface="Titillium Web"/>
              </a:defRPr>
            </a:lvl7pPr>
            <a:lvl8pPr lvl="7" algn="ctr">
              <a:spcBef>
                <a:spcPts val="0"/>
              </a:spcBef>
              <a:spcAft>
                <a:spcPts val="0"/>
              </a:spcAft>
              <a:buNone/>
              <a:defRPr sz="4800">
                <a:latin typeface="Titillium Web"/>
                <a:ea typeface="Titillium Web"/>
                <a:cs typeface="Titillium Web"/>
                <a:sym typeface="Titillium Web"/>
              </a:defRPr>
            </a:lvl8pPr>
            <a:lvl9pPr lvl="8" algn="ctr">
              <a:spcBef>
                <a:spcPts val="0"/>
              </a:spcBef>
              <a:spcAft>
                <a:spcPts val="0"/>
              </a:spcAft>
              <a:buNone/>
              <a:defRPr sz="4800">
                <a:latin typeface="Titillium Web"/>
                <a:ea typeface="Titillium Web"/>
                <a:cs typeface="Titillium Web"/>
                <a:sym typeface="Titillium Web"/>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5" name="Shape 135"/>
        <p:cNvGrpSpPr/>
        <p:nvPr/>
      </p:nvGrpSpPr>
      <p:grpSpPr>
        <a:xfrm>
          <a:off x="0" y="0"/>
          <a:ext cx="0" cy="0"/>
          <a:chOff x="0" y="0"/>
          <a:chExt cx="0" cy="0"/>
        </a:xfrm>
      </p:grpSpPr>
      <p:sp>
        <p:nvSpPr>
          <p:cNvPr id="136" name="Google Shape;136;p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FFF16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p22"/>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8" name="Google Shape;138;p2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9" name="Google Shape;139;p2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0" name="Google Shape;140;p2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1" name="Google Shape;141;p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2" name="Shape 142"/>
        <p:cNvGrpSpPr/>
        <p:nvPr/>
      </p:nvGrpSpPr>
      <p:grpSpPr>
        <a:xfrm>
          <a:off x="0" y="0"/>
          <a:ext cx="0" cy="0"/>
          <a:chOff x="0" y="0"/>
          <a:chExt cx="0" cy="0"/>
        </a:xfrm>
      </p:grpSpPr>
      <p:sp>
        <p:nvSpPr>
          <p:cNvPr id="143" name="Google Shape;143;p23"/>
          <p:cNvSpPr txBox="1"/>
          <p:nvPr>
            <p:ph type="title"/>
          </p:nvPr>
        </p:nvSpPr>
        <p:spPr>
          <a:xfrm>
            <a:off x="361950" y="365125"/>
            <a:ext cx="10515600" cy="9303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3"/>
          <p:cNvSpPr txBox="1"/>
          <p:nvPr>
            <p:ph idx="1" type="body"/>
          </p:nvPr>
        </p:nvSpPr>
        <p:spPr>
          <a:xfrm rot="5400000">
            <a:off x="3264750" y="-1435950"/>
            <a:ext cx="47100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5" name="Google Shape;145;p2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6" name="Google Shape;146;p2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8" name="Shape 148"/>
        <p:cNvGrpSpPr/>
        <p:nvPr/>
      </p:nvGrpSpPr>
      <p:grpSpPr>
        <a:xfrm>
          <a:off x="0" y="0"/>
          <a:ext cx="0" cy="0"/>
          <a:chOff x="0" y="0"/>
          <a:chExt cx="0" cy="0"/>
        </a:xfrm>
      </p:grpSpPr>
      <p:sp>
        <p:nvSpPr>
          <p:cNvPr id="149" name="Google Shape;149;p24"/>
          <p:cNvSpPr txBox="1"/>
          <p:nvPr>
            <p:ph type="title"/>
          </p:nvPr>
        </p:nvSpPr>
        <p:spPr>
          <a:xfrm rot="5400000">
            <a:off x="7133400" y="1956625"/>
            <a:ext cx="5811900" cy="26289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FFF16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0" name="Google Shape;150;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1" name="Google Shape;151;p2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2" name="Google Shape;152;p2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_1">
    <p:spTree>
      <p:nvGrpSpPr>
        <p:cNvPr id="14" name="Shape 14"/>
        <p:cNvGrpSpPr/>
        <p:nvPr/>
      </p:nvGrpSpPr>
      <p:grpSpPr>
        <a:xfrm>
          <a:off x="0" y="0"/>
          <a:ext cx="0" cy="0"/>
          <a:chOff x="0" y="0"/>
          <a:chExt cx="0" cy="0"/>
        </a:xfrm>
      </p:grpSpPr>
      <p:sp>
        <p:nvSpPr>
          <p:cNvPr id="15" name="Google Shape;15;p4"/>
          <p:cNvSpPr txBox="1"/>
          <p:nvPr>
            <p:ph type="ctrTitle"/>
          </p:nvPr>
        </p:nvSpPr>
        <p:spPr>
          <a:xfrm>
            <a:off x="1259100" y="268075"/>
            <a:ext cx="96738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16" name="Google Shape;16;p4"/>
          <p:cNvSpPr txBox="1"/>
          <p:nvPr>
            <p:ph idx="1" type="subTitle"/>
          </p:nvPr>
        </p:nvSpPr>
        <p:spPr>
          <a:xfrm>
            <a:off x="588650" y="1414212"/>
            <a:ext cx="110430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17" name="Google Shape;17;p4"/>
          <p:cNvSpPr txBox="1"/>
          <p:nvPr>
            <p:ph idx="2" type="body"/>
          </p:nvPr>
        </p:nvSpPr>
        <p:spPr>
          <a:xfrm>
            <a:off x="756825" y="1994428"/>
            <a:ext cx="10734600" cy="39249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18" name="Google Shape;18;p4"/>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9" name="Google Shape;19;p4"/>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20" name="Google Shape;20;p4"/>
          <p:cNvSpPr/>
          <p:nvPr/>
        </p:nvSpPr>
        <p:spPr>
          <a:xfrm>
            <a:off x="11294530"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sp>
        <p:nvSpPr>
          <p:cNvPr id="21" name="Google Shape;21;p4"/>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pic>
        <p:nvPicPr>
          <p:cNvPr id="22" name="Google Shape;22;p4"/>
          <p:cNvPicPr preferRelativeResize="0"/>
          <p:nvPr/>
        </p:nvPicPr>
        <p:blipFill>
          <a:blip r:embed="rId2">
            <a:alphaModFix/>
          </a:blip>
          <a:stretch>
            <a:fillRect/>
          </a:stretch>
        </p:blipFill>
        <p:spPr>
          <a:xfrm>
            <a:off x="448575" y="6262049"/>
            <a:ext cx="1144425" cy="265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1_2">
    <p:spTree>
      <p:nvGrpSpPr>
        <p:cNvPr id="23" name="Shape 23"/>
        <p:cNvGrpSpPr/>
        <p:nvPr/>
      </p:nvGrpSpPr>
      <p:grpSpPr>
        <a:xfrm>
          <a:off x="0" y="0"/>
          <a:ext cx="0" cy="0"/>
          <a:chOff x="0" y="0"/>
          <a:chExt cx="0" cy="0"/>
        </a:xfrm>
      </p:grpSpPr>
      <p:sp>
        <p:nvSpPr>
          <p:cNvPr id="24" name="Google Shape;24;p5"/>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5" name="Google Shape;25;p5"/>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26" name="Google Shape;26;p5"/>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27" name="Google Shape;27;p5"/>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28" name="Google Shape;28;p5"/>
          <p:cNvSpPr txBox="1"/>
          <p:nvPr>
            <p:ph type="ctrTitle"/>
          </p:nvPr>
        </p:nvSpPr>
        <p:spPr>
          <a:xfrm>
            <a:off x="1220850" y="268075"/>
            <a:ext cx="97503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29" name="Google Shape;29;p5"/>
          <p:cNvSpPr txBox="1"/>
          <p:nvPr>
            <p:ph idx="1" type="subTitle"/>
          </p:nvPr>
        </p:nvSpPr>
        <p:spPr>
          <a:xfrm>
            <a:off x="588650" y="1414200"/>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30" name="Google Shape;30;p5"/>
          <p:cNvSpPr txBox="1"/>
          <p:nvPr>
            <p:ph idx="2" type="body"/>
          </p:nvPr>
        </p:nvSpPr>
        <p:spPr>
          <a:xfrm>
            <a:off x="669457" y="1994417"/>
            <a:ext cx="5157900" cy="392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31" name="Google Shape;31;p5"/>
          <p:cNvSpPr txBox="1"/>
          <p:nvPr>
            <p:ph idx="3" type="subTitle"/>
          </p:nvPr>
        </p:nvSpPr>
        <p:spPr>
          <a:xfrm>
            <a:off x="6292300" y="1419924"/>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32" name="Google Shape;32;p5"/>
          <p:cNvSpPr txBox="1"/>
          <p:nvPr>
            <p:ph idx="4" type="body"/>
          </p:nvPr>
        </p:nvSpPr>
        <p:spPr>
          <a:xfrm>
            <a:off x="6373107" y="2000142"/>
            <a:ext cx="5157900" cy="39249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33" name="Google Shape;33;p5"/>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TITLE_1_2_3">
    <p:spTree>
      <p:nvGrpSpPr>
        <p:cNvPr id="34" name="Shape 34"/>
        <p:cNvGrpSpPr/>
        <p:nvPr/>
      </p:nvGrpSpPr>
      <p:grpSpPr>
        <a:xfrm>
          <a:off x="0" y="0"/>
          <a:ext cx="0" cy="0"/>
          <a:chOff x="0" y="0"/>
          <a:chExt cx="0" cy="0"/>
        </a:xfrm>
      </p:grpSpPr>
      <p:sp>
        <p:nvSpPr>
          <p:cNvPr id="35" name="Google Shape;35;p6"/>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6" name="Google Shape;36;p6"/>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37" name="Google Shape;37;p6"/>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38" name="Google Shape;38;p6"/>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39" name="Google Shape;39;p6"/>
          <p:cNvSpPr txBox="1"/>
          <p:nvPr>
            <p:ph type="ctrTitle"/>
          </p:nvPr>
        </p:nvSpPr>
        <p:spPr>
          <a:xfrm>
            <a:off x="1220850" y="268075"/>
            <a:ext cx="97503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40" name="Google Shape;40;p6"/>
          <p:cNvSpPr txBox="1"/>
          <p:nvPr>
            <p:ph idx="1" type="subTitle"/>
          </p:nvPr>
        </p:nvSpPr>
        <p:spPr>
          <a:xfrm>
            <a:off x="588650" y="1414200"/>
            <a:ext cx="53061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41" name="Google Shape;41;p6"/>
          <p:cNvSpPr txBox="1"/>
          <p:nvPr>
            <p:ph idx="2" type="body"/>
          </p:nvPr>
        </p:nvSpPr>
        <p:spPr>
          <a:xfrm>
            <a:off x="669457" y="1994417"/>
            <a:ext cx="5157900" cy="392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42" name="Google Shape;42;p6"/>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2_2">
    <p:spTree>
      <p:nvGrpSpPr>
        <p:cNvPr id="43" name="Shape 43"/>
        <p:cNvGrpSpPr/>
        <p:nvPr/>
      </p:nvGrpSpPr>
      <p:grpSpPr>
        <a:xfrm>
          <a:off x="0" y="0"/>
          <a:ext cx="0" cy="0"/>
          <a:chOff x="0" y="0"/>
          <a:chExt cx="0" cy="0"/>
        </a:xfrm>
      </p:grpSpPr>
      <p:sp>
        <p:nvSpPr>
          <p:cNvPr id="44" name="Google Shape;44;p7"/>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45" name="Google Shape;45;p7"/>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46" name="Google Shape;46;p7"/>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47" name="Google Shape;47;p7"/>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48" name="Google Shape;48;p7"/>
          <p:cNvSpPr txBox="1"/>
          <p:nvPr>
            <p:ph type="ctrTitle"/>
          </p:nvPr>
        </p:nvSpPr>
        <p:spPr>
          <a:xfrm>
            <a:off x="1214550" y="268075"/>
            <a:ext cx="9762900" cy="872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49" name="Google Shape;49;p7"/>
          <p:cNvSpPr txBox="1"/>
          <p:nvPr>
            <p:ph idx="1" type="subTitle"/>
          </p:nvPr>
        </p:nvSpPr>
        <p:spPr>
          <a:xfrm>
            <a:off x="588650"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50" name="Google Shape;50;p7"/>
          <p:cNvSpPr txBox="1"/>
          <p:nvPr>
            <p:ph idx="2" type="body"/>
          </p:nvPr>
        </p:nvSpPr>
        <p:spPr>
          <a:xfrm>
            <a:off x="642052" y="1994422"/>
            <a:ext cx="3408900" cy="392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51" name="Google Shape;51;p7"/>
          <p:cNvSpPr txBox="1"/>
          <p:nvPr>
            <p:ph idx="3" type="subTitle"/>
          </p:nvPr>
        </p:nvSpPr>
        <p:spPr>
          <a:xfrm>
            <a:off x="4320822"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52" name="Google Shape;52;p7"/>
          <p:cNvSpPr txBox="1"/>
          <p:nvPr>
            <p:ph idx="4" type="body"/>
          </p:nvPr>
        </p:nvSpPr>
        <p:spPr>
          <a:xfrm>
            <a:off x="4374224" y="1994422"/>
            <a:ext cx="3408900" cy="3924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53" name="Google Shape;53;p7"/>
          <p:cNvSpPr txBox="1"/>
          <p:nvPr>
            <p:ph idx="5" type="subTitle"/>
          </p:nvPr>
        </p:nvSpPr>
        <p:spPr>
          <a:xfrm>
            <a:off x="8052995" y="1414200"/>
            <a:ext cx="35067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54" name="Google Shape;54;p7"/>
          <p:cNvSpPr txBox="1"/>
          <p:nvPr>
            <p:ph idx="6" type="body"/>
          </p:nvPr>
        </p:nvSpPr>
        <p:spPr>
          <a:xfrm>
            <a:off x="8106396" y="1994422"/>
            <a:ext cx="3408900" cy="3924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1pPr>
            <a:lvl2pPr indent="-304800" lvl="1" marL="914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2pPr>
            <a:lvl3pPr indent="-304800" lvl="2" marL="1371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3pPr>
            <a:lvl4pPr indent="-304800" lvl="3" marL="1828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4pPr>
            <a:lvl5pPr indent="-304800" lvl="4" marL="22860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5pPr>
            <a:lvl6pPr indent="-304800" lvl="5" marL="27432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6pPr>
            <a:lvl7pPr indent="-304800" lvl="6" marL="32004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7pPr>
            <a:lvl8pPr indent="-304800" lvl="7" marL="36576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8pPr>
            <a:lvl9pPr indent="-304800" lvl="8" marL="4114800" rtl="0">
              <a:spcBef>
                <a:spcPts val="0"/>
              </a:spcBef>
              <a:spcAft>
                <a:spcPts val="0"/>
              </a:spcAft>
              <a:buClr>
                <a:schemeClr val="accent2"/>
              </a:buClr>
              <a:buSzPts val="1200"/>
              <a:buFont typeface="Open Sans"/>
              <a:buChar char="■"/>
              <a:defRPr sz="1200">
                <a:solidFill>
                  <a:schemeClr val="accent2"/>
                </a:solidFill>
                <a:latin typeface="Open Sans"/>
                <a:ea typeface="Open Sans"/>
                <a:cs typeface="Open Sans"/>
                <a:sym typeface="Open Sans"/>
              </a:defRPr>
            </a:lvl9pPr>
          </a:lstStyle>
          <a:p/>
        </p:txBody>
      </p:sp>
      <p:sp>
        <p:nvSpPr>
          <p:cNvPr id="55" name="Google Shape;55;p7"/>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p:cSld name="TITLE_1_2_1">
    <p:spTree>
      <p:nvGrpSpPr>
        <p:cNvPr id="56" name="Shape 56"/>
        <p:cNvGrpSpPr/>
        <p:nvPr/>
      </p:nvGrpSpPr>
      <p:grpSpPr>
        <a:xfrm>
          <a:off x="0" y="0"/>
          <a:ext cx="0" cy="0"/>
          <a:chOff x="0" y="0"/>
          <a:chExt cx="0" cy="0"/>
        </a:xfrm>
      </p:grpSpPr>
      <p:sp>
        <p:nvSpPr>
          <p:cNvPr id="57" name="Google Shape;57;p8"/>
          <p:cNvSpPr txBox="1"/>
          <p:nvPr>
            <p:ph type="ctrTitle"/>
          </p:nvPr>
        </p:nvSpPr>
        <p:spPr>
          <a:xfrm>
            <a:off x="1220850" y="268075"/>
            <a:ext cx="9750300" cy="9204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58" name="Google Shape;58;p8"/>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59" name="Google Shape;59;p8"/>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60" name="Google Shape;60;p8"/>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61" name="Google Shape;61;p8"/>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62" name="Google Shape;62;p8"/>
          <p:cNvSpPr txBox="1"/>
          <p:nvPr>
            <p:ph idx="1" type="subTitle"/>
          </p:nvPr>
        </p:nvSpPr>
        <p:spPr>
          <a:xfrm>
            <a:off x="6248475" y="1423750"/>
            <a:ext cx="5325300" cy="550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3" name="Google Shape;63;p8"/>
          <p:cNvSpPr txBox="1"/>
          <p:nvPr>
            <p:ph idx="2" type="body"/>
          </p:nvPr>
        </p:nvSpPr>
        <p:spPr>
          <a:xfrm>
            <a:off x="6329575" y="1994322"/>
            <a:ext cx="5176500" cy="3991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
        <p:nvSpPr>
          <p:cNvPr id="64" name="Google Shape;64;p8"/>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Rows">
  <p:cSld name="TITLE_1_1">
    <p:spTree>
      <p:nvGrpSpPr>
        <p:cNvPr id="65" name="Shape 65"/>
        <p:cNvGrpSpPr/>
        <p:nvPr/>
      </p:nvGrpSpPr>
      <p:grpSpPr>
        <a:xfrm>
          <a:off x="0" y="0"/>
          <a:ext cx="0" cy="0"/>
          <a:chOff x="0" y="0"/>
          <a:chExt cx="0" cy="0"/>
        </a:xfrm>
      </p:grpSpPr>
      <p:sp>
        <p:nvSpPr>
          <p:cNvPr id="66" name="Google Shape;66;p9"/>
          <p:cNvSpPr txBox="1"/>
          <p:nvPr>
            <p:ph type="ctrTitle"/>
          </p:nvPr>
        </p:nvSpPr>
        <p:spPr>
          <a:xfrm>
            <a:off x="1214550" y="268075"/>
            <a:ext cx="9762900" cy="9012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67" name="Google Shape;67;p9"/>
          <p:cNvSpPr txBox="1"/>
          <p:nvPr>
            <p:ph idx="1" type="subTitle"/>
          </p:nvPr>
        </p:nvSpPr>
        <p:spPr>
          <a:xfrm>
            <a:off x="588650" y="1423750"/>
            <a:ext cx="11043000" cy="209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8" name="Google Shape;68;p9"/>
          <p:cNvSpPr txBox="1"/>
          <p:nvPr>
            <p:ph idx="2" type="subTitle"/>
          </p:nvPr>
        </p:nvSpPr>
        <p:spPr>
          <a:xfrm>
            <a:off x="588650" y="3829375"/>
            <a:ext cx="11043000" cy="2099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2"/>
                </a:solidFill>
                <a:latin typeface="Open Sans"/>
                <a:ea typeface="Open Sans"/>
                <a:cs typeface="Open Sans"/>
                <a:sym typeface="Open Sans"/>
              </a:defRPr>
            </a:lvl1pPr>
            <a:lvl2pPr lvl="1" rtl="0">
              <a:spcBef>
                <a:spcPts val="0"/>
              </a:spcBef>
              <a:spcAft>
                <a:spcPts val="0"/>
              </a:spcAft>
              <a:buNone/>
              <a:defRPr sz="1800">
                <a:solidFill>
                  <a:schemeClr val="accent2"/>
                </a:solidFill>
                <a:latin typeface="Open Sans"/>
                <a:ea typeface="Open Sans"/>
                <a:cs typeface="Open Sans"/>
                <a:sym typeface="Open Sans"/>
              </a:defRPr>
            </a:lvl2pPr>
            <a:lvl3pPr lvl="2" rtl="0">
              <a:spcBef>
                <a:spcPts val="0"/>
              </a:spcBef>
              <a:spcAft>
                <a:spcPts val="0"/>
              </a:spcAft>
              <a:buNone/>
              <a:defRPr sz="1800">
                <a:solidFill>
                  <a:schemeClr val="accent2"/>
                </a:solidFill>
                <a:latin typeface="Open Sans"/>
                <a:ea typeface="Open Sans"/>
                <a:cs typeface="Open Sans"/>
                <a:sym typeface="Open Sans"/>
              </a:defRPr>
            </a:lvl3pPr>
            <a:lvl4pPr lvl="3" rtl="0">
              <a:spcBef>
                <a:spcPts val="0"/>
              </a:spcBef>
              <a:spcAft>
                <a:spcPts val="0"/>
              </a:spcAft>
              <a:buNone/>
              <a:defRPr sz="1800">
                <a:solidFill>
                  <a:schemeClr val="accent2"/>
                </a:solidFill>
                <a:latin typeface="Open Sans"/>
                <a:ea typeface="Open Sans"/>
                <a:cs typeface="Open Sans"/>
                <a:sym typeface="Open Sans"/>
              </a:defRPr>
            </a:lvl4pPr>
            <a:lvl5pPr lvl="4" rtl="0">
              <a:spcBef>
                <a:spcPts val="0"/>
              </a:spcBef>
              <a:spcAft>
                <a:spcPts val="0"/>
              </a:spcAft>
              <a:buNone/>
              <a:defRPr sz="1800">
                <a:solidFill>
                  <a:schemeClr val="accent2"/>
                </a:solidFill>
                <a:latin typeface="Open Sans"/>
                <a:ea typeface="Open Sans"/>
                <a:cs typeface="Open Sans"/>
                <a:sym typeface="Open Sans"/>
              </a:defRPr>
            </a:lvl5pPr>
            <a:lvl6pPr lvl="5" rtl="0">
              <a:spcBef>
                <a:spcPts val="0"/>
              </a:spcBef>
              <a:spcAft>
                <a:spcPts val="0"/>
              </a:spcAft>
              <a:buNone/>
              <a:defRPr sz="1800">
                <a:solidFill>
                  <a:schemeClr val="accent2"/>
                </a:solidFill>
                <a:latin typeface="Open Sans"/>
                <a:ea typeface="Open Sans"/>
                <a:cs typeface="Open Sans"/>
                <a:sym typeface="Open Sans"/>
              </a:defRPr>
            </a:lvl6pPr>
            <a:lvl7pPr lvl="6" rtl="0">
              <a:spcBef>
                <a:spcPts val="0"/>
              </a:spcBef>
              <a:spcAft>
                <a:spcPts val="0"/>
              </a:spcAft>
              <a:buNone/>
              <a:defRPr sz="1800">
                <a:solidFill>
                  <a:schemeClr val="accent2"/>
                </a:solidFill>
                <a:latin typeface="Open Sans"/>
                <a:ea typeface="Open Sans"/>
                <a:cs typeface="Open Sans"/>
                <a:sym typeface="Open Sans"/>
              </a:defRPr>
            </a:lvl7pPr>
            <a:lvl8pPr lvl="7" rtl="0">
              <a:spcBef>
                <a:spcPts val="0"/>
              </a:spcBef>
              <a:spcAft>
                <a:spcPts val="0"/>
              </a:spcAft>
              <a:buNone/>
              <a:defRPr sz="1800">
                <a:solidFill>
                  <a:schemeClr val="accent2"/>
                </a:solidFill>
                <a:latin typeface="Open Sans"/>
                <a:ea typeface="Open Sans"/>
                <a:cs typeface="Open Sans"/>
                <a:sym typeface="Open Sans"/>
              </a:defRPr>
            </a:lvl8pPr>
            <a:lvl9pPr lvl="8" rtl="0">
              <a:spcBef>
                <a:spcPts val="0"/>
              </a:spcBef>
              <a:spcAft>
                <a:spcPts val="0"/>
              </a:spcAft>
              <a:buNone/>
              <a:defRPr sz="1800">
                <a:solidFill>
                  <a:schemeClr val="accent2"/>
                </a:solidFill>
                <a:latin typeface="Open Sans"/>
                <a:ea typeface="Open Sans"/>
                <a:cs typeface="Open Sans"/>
                <a:sym typeface="Open Sans"/>
              </a:defRPr>
            </a:lvl9pPr>
          </a:lstStyle>
          <a:p/>
        </p:txBody>
      </p:sp>
      <p:sp>
        <p:nvSpPr>
          <p:cNvPr id="69" name="Google Shape;69;p9"/>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70" name="Google Shape;70;p9"/>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71" name="Google Shape;71;p9"/>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72" name="Google Shape;72;p9"/>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73" name="Google Shape;73;p9"/>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
    <p:spTree>
      <p:nvGrpSpPr>
        <p:cNvPr id="74" name="Shape 74"/>
        <p:cNvGrpSpPr/>
        <p:nvPr/>
      </p:nvGrpSpPr>
      <p:grpSpPr>
        <a:xfrm>
          <a:off x="0" y="0"/>
          <a:ext cx="0" cy="0"/>
          <a:chOff x="0" y="0"/>
          <a:chExt cx="0" cy="0"/>
        </a:xfrm>
      </p:grpSpPr>
      <p:sp>
        <p:nvSpPr>
          <p:cNvPr id="75" name="Google Shape;75;p10"/>
          <p:cNvSpPr txBox="1"/>
          <p:nvPr>
            <p:ph type="ctrTitle"/>
          </p:nvPr>
        </p:nvSpPr>
        <p:spPr>
          <a:xfrm>
            <a:off x="1524000" y="293575"/>
            <a:ext cx="9144000" cy="9012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0"/>
              </a:spcBef>
              <a:spcAft>
                <a:spcPts val="0"/>
              </a:spcAft>
              <a:buClr>
                <a:schemeClr val="dk1"/>
              </a:buClr>
              <a:buSzPts val="3600"/>
              <a:buFont typeface="Open Sans"/>
              <a:buNone/>
              <a:defRPr i="0" sz="3600" u="none" cap="none" strike="noStrike">
                <a:solidFill>
                  <a:schemeClr val="dk1"/>
                </a:solidFill>
                <a:latin typeface="Open Sans"/>
                <a:ea typeface="Open Sans"/>
                <a:cs typeface="Open Sans"/>
                <a:sym typeface="Open Sans"/>
              </a:defRPr>
            </a:lvl1pPr>
            <a:lvl2pPr lvl="1"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2pPr>
            <a:lvl3pPr lvl="2"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3pPr>
            <a:lvl4pPr lvl="3"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4pPr>
            <a:lvl5pPr lvl="4"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5pPr>
            <a:lvl6pPr lvl="5"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6pPr>
            <a:lvl7pPr lvl="6"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7pPr>
            <a:lvl8pPr lvl="7"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8pPr>
            <a:lvl9pPr lvl="8" rtl="0">
              <a:spcBef>
                <a:spcPts val="0"/>
              </a:spcBef>
              <a:spcAft>
                <a:spcPts val="0"/>
              </a:spcAft>
              <a:buClr>
                <a:schemeClr val="dk1"/>
              </a:buClr>
              <a:buSzPts val="3600"/>
              <a:buFont typeface="Open Sans"/>
              <a:buNone/>
              <a:defRPr sz="3600">
                <a:solidFill>
                  <a:schemeClr val="dk1"/>
                </a:solidFill>
                <a:latin typeface="Open Sans"/>
                <a:ea typeface="Open Sans"/>
                <a:cs typeface="Open Sans"/>
                <a:sym typeface="Open Sans"/>
              </a:defRPr>
            </a:lvl9pPr>
          </a:lstStyle>
          <a:p/>
        </p:txBody>
      </p:sp>
      <p:sp>
        <p:nvSpPr>
          <p:cNvPr id="76" name="Google Shape;76;p10"/>
          <p:cNvSpPr/>
          <p:nvPr/>
        </p:nvSpPr>
        <p:spPr>
          <a:xfrm>
            <a:off x="5255588" y="1015437"/>
            <a:ext cx="1635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77" name="Google Shape;77;p10"/>
          <p:cNvCxnSpPr/>
          <p:nvPr/>
        </p:nvCxnSpPr>
        <p:spPr>
          <a:xfrm flipH="1" rot="10800000">
            <a:off x="448573" y="6223272"/>
            <a:ext cx="11248800" cy="3600"/>
          </a:xfrm>
          <a:prstGeom prst="straightConnector1">
            <a:avLst/>
          </a:prstGeom>
          <a:noFill/>
          <a:ln cap="flat" cmpd="sng" w="9525">
            <a:solidFill>
              <a:schemeClr val="accent1"/>
            </a:solidFill>
            <a:prstDash val="solid"/>
            <a:miter lim="800000"/>
            <a:headEnd len="sm" w="sm" type="none"/>
            <a:tailEnd len="sm" w="sm" type="none"/>
          </a:ln>
        </p:spPr>
      </p:cxnSp>
      <p:sp>
        <p:nvSpPr>
          <p:cNvPr id="78" name="Google Shape;78;p10"/>
          <p:cNvSpPr/>
          <p:nvPr/>
        </p:nvSpPr>
        <p:spPr>
          <a:xfrm>
            <a:off x="11294534" y="6223129"/>
            <a:ext cx="402900" cy="365100"/>
          </a:xfrm>
          <a:prstGeom prst="rect">
            <a:avLst/>
          </a:prstGeom>
          <a:solidFill>
            <a:schemeClr val="accent1"/>
          </a:solidFill>
          <a:ln>
            <a:noFill/>
          </a:ln>
        </p:spPr>
        <p:txBody>
          <a:bodyPr anchorCtr="0" anchor="ctr" bIns="30225" lIns="60500" spcFirstLastPara="1" rIns="60500" wrap="square" tIns="30225">
            <a:noAutofit/>
          </a:bodyPr>
          <a:lstStyle/>
          <a:p>
            <a:pPr indent="0" lvl="0" marL="0" marR="0" rtl="0" algn="ctr">
              <a:spcBef>
                <a:spcPts val="0"/>
              </a:spcBef>
              <a:spcAft>
                <a:spcPts val="0"/>
              </a:spcAft>
              <a:buClr>
                <a:srgbClr val="000000"/>
              </a:buClr>
              <a:buSzPts val="1032"/>
              <a:buFont typeface="Calibri"/>
              <a:buNone/>
            </a:pPr>
            <a:r>
              <a:t/>
            </a:r>
            <a:endParaRPr b="0" i="0" sz="1032" u="none" cap="none" strike="noStrike">
              <a:solidFill>
                <a:srgbClr val="FFFFFF"/>
              </a:solidFill>
              <a:latin typeface="Calibri"/>
              <a:ea typeface="Calibri"/>
              <a:cs typeface="Calibri"/>
              <a:sym typeface="Calibri"/>
            </a:endParaRPr>
          </a:p>
        </p:txBody>
      </p:sp>
      <p:pic>
        <p:nvPicPr>
          <p:cNvPr id="79" name="Google Shape;79;p10"/>
          <p:cNvPicPr preferRelativeResize="0"/>
          <p:nvPr/>
        </p:nvPicPr>
        <p:blipFill>
          <a:blip r:embed="rId2">
            <a:alphaModFix/>
          </a:blip>
          <a:stretch>
            <a:fillRect/>
          </a:stretch>
        </p:blipFill>
        <p:spPr>
          <a:xfrm>
            <a:off x="448575" y="6262049"/>
            <a:ext cx="1144425" cy="265875"/>
          </a:xfrm>
          <a:prstGeom prst="rect">
            <a:avLst/>
          </a:prstGeom>
          <a:noFill/>
          <a:ln>
            <a:noFill/>
          </a:ln>
        </p:spPr>
      </p:pic>
      <p:sp>
        <p:nvSpPr>
          <p:cNvPr id="80" name="Google Shape;80;p10"/>
          <p:cNvSpPr txBox="1"/>
          <p:nvPr/>
        </p:nvSpPr>
        <p:spPr>
          <a:xfrm>
            <a:off x="11294530" y="6212438"/>
            <a:ext cx="4029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800">
                <a:solidFill>
                  <a:schemeClr val="accent2"/>
                </a:solidFill>
              </a:rPr>
              <a:t>‹#›</a:t>
            </a:fld>
            <a:endParaRPr sz="80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56825" y="1956275"/>
            <a:ext cx="10734600" cy="4021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indent="-317500" lvl="1" marL="914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indent="-317500" lvl="2" marL="1371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indent="-317500" lvl="3" marL="1828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indent="-317500" lvl="4" marL="22860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indent="-317500" lvl="5" marL="27432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indent="-317500" lvl="6" marL="32004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indent="-317500" lvl="7" marL="36576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indent="-317500" lvl="8" marL="4114800" rtl="0">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9" name="Shape 89"/>
        <p:cNvGrpSpPr/>
        <p:nvPr/>
      </p:nvGrpSpPr>
      <p:grpSpPr>
        <a:xfrm>
          <a:off x="0" y="0"/>
          <a:ext cx="0" cy="0"/>
          <a:chOff x="0" y="0"/>
          <a:chExt cx="0" cy="0"/>
        </a:xfrm>
      </p:grpSpPr>
      <p:sp>
        <p:nvSpPr>
          <p:cNvPr id="90" name="Google Shape;90;p13"/>
          <p:cNvSpPr txBox="1"/>
          <p:nvPr>
            <p:ph idx="1" type="body"/>
          </p:nvPr>
        </p:nvSpPr>
        <p:spPr>
          <a:xfrm>
            <a:off x="361950" y="1466850"/>
            <a:ext cx="10515600" cy="4710000"/>
          </a:xfrm>
          <a:prstGeom prst="rect">
            <a:avLst/>
          </a:prstGeom>
          <a:noFill/>
          <a:ln>
            <a:noFill/>
          </a:ln>
        </p:spPr>
        <p:txBody>
          <a:bodyPr anchorCtr="0" anchor="t" bIns="45700" lIns="91425" spcFirstLastPara="1" rIns="91425" wrap="square" tIns="45700">
            <a:noAutofit/>
          </a:bodyPr>
          <a:lstStyle>
            <a:lvl1pPr indent="-533400" lvl="0" marL="457200" marR="0" rtl="0" algn="l">
              <a:lnSpc>
                <a:spcPct val="90000"/>
              </a:lnSpc>
              <a:spcBef>
                <a:spcPts val="100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1" name="Google Shape;91;p13"/>
          <p:cNvSpPr txBox="1"/>
          <p:nvPr>
            <p:ph type="title"/>
          </p:nvPr>
        </p:nvSpPr>
        <p:spPr>
          <a:xfrm>
            <a:off x="312420" y="417080"/>
            <a:ext cx="11567100" cy="9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161"/>
              </a:buClr>
              <a:buSzPts val="6000"/>
              <a:buFont typeface="Arial"/>
              <a:buNone/>
              <a:defRPr b="0" i="0" sz="6000" u="none" cap="none" strike="noStrike">
                <a:solidFill>
                  <a:srgbClr val="FFF16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nvSpPr>
        <p:spPr>
          <a:xfrm>
            <a:off x="182550" y="116725"/>
            <a:ext cx="11826900" cy="1680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161"/>
              </a:buClr>
              <a:buSzPts val="5800"/>
              <a:buFont typeface="Calibri"/>
              <a:buNone/>
            </a:pPr>
            <a:r>
              <a:rPr b="1" lang="en-US" sz="5800">
                <a:solidFill>
                  <a:srgbClr val="FFF161"/>
                </a:solidFill>
                <a:latin typeface="Calibri"/>
                <a:ea typeface="Calibri"/>
                <a:cs typeface="Calibri"/>
                <a:sym typeface="Calibri"/>
              </a:rPr>
              <a:t>Change Management in </a:t>
            </a:r>
            <a:endParaRPr b="1" sz="5800">
              <a:solidFill>
                <a:srgbClr val="FFF161"/>
              </a:solidFill>
              <a:latin typeface="Calibri"/>
              <a:ea typeface="Calibri"/>
              <a:cs typeface="Calibri"/>
              <a:sym typeface="Calibri"/>
            </a:endParaRPr>
          </a:p>
          <a:p>
            <a:pPr indent="0" lvl="0" marL="0" marR="0" rtl="0" algn="ctr">
              <a:lnSpc>
                <a:spcPct val="90000"/>
              </a:lnSpc>
              <a:spcBef>
                <a:spcPts val="0"/>
              </a:spcBef>
              <a:spcAft>
                <a:spcPts val="0"/>
              </a:spcAft>
              <a:buClr>
                <a:srgbClr val="FFF161"/>
              </a:buClr>
              <a:buSzPts val="5800"/>
              <a:buFont typeface="Calibri"/>
              <a:buNone/>
            </a:pPr>
            <a:r>
              <a:rPr b="1" lang="en-US" sz="5800">
                <a:solidFill>
                  <a:srgbClr val="FFF161"/>
                </a:solidFill>
                <a:latin typeface="Calibri"/>
                <a:ea typeface="Calibri"/>
                <a:cs typeface="Calibri"/>
                <a:sym typeface="Calibri"/>
              </a:rPr>
              <a:t>Legacy Modernization</a:t>
            </a:r>
            <a:endParaRPr b="1" sz="5800">
              <a:solidFill>
                <a:srgbClr val="FFF161"/>
              </a:solidFill>
              <a:latin typeface="Calibri"/>
              <a:ea typeface="Calibri"/>
              <a:cs typeface="Calibri"/>
              <a:sym typeface="Calibri"/>
            </a:endParaRPr>
          </a:p>
        </p:txBody>
      </p:sp>
      <p:sp>
        <p:nvSpPr>
          <p:cNvPr id="159" name="Google Shape;159;p25"/>
          <p:cNvSpPr txBox="1"/>
          <p:nvPr/>
        </p:nvSpPr>
        <p:spPr>
          <a:xfrm>
            <a:off x="1049750" y="4399975"/>
            <a:ext cx="5971200" cy="186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Vasudha Prabhala</a:t>
            </a:r>
            <a:endParaRPr b="1" sz="32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lt1"/>
                </a:solidFill>
                <a:latin typeface="Calibri"/>
                <a:ea typeface="Calibri"/>
                <a:cs typeface="Calibri"/>
                <a:sym typeface="Calibri"/>
              </a:rPr>
              <a:t>Senior Vice President -</a:t>
            </a:r>
            <a:endParaRPr i="1" sz="28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lt1"/>
                </a:solidFill>
                <a:latin typeface="Calibri"/>
                <a:ea typeface="Calibri"/>
                <a:cs typeface="Calibri"/>
                <a:sym typeface="Calibri"/>
              </a:rPr>
              <a:t>Service Delivery</a:t>
            </a:r>
            <a:endParaRPr i="1" sz="28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lt1"/>
                </a:solidFill>
                <a:latin typeface="Calibri"/>
                <a:ea typeface="Calibri"/>
                <a:cs typeface="Calibri"/>
                <a:sym typeface="Calibri"/>
              </a:rPr>
              <a:t>Headspring</a:t>
            </a:r>
            <a:endParaRPr/>
          </a:p>
        </p:txBody>
      </p:sp>
      <p:pic>
        <p:nvPicPr>
          <p:cNvPr id="160" name="Google Shape;160;p25"/>
          <p:cNvPicPr preferRelativeResize="0"/>
          <p:nvPr/>
        </p:nvPicPr>
        <p:blipFill rotWithShape="1">
          <a:blip r:embed="rId3">
            <a:alphaModFix/>
          </a:blip>
          <a:srcRect b="0" l="0" r="0" t="0"/>
          <a:stretch/>
        </p:blipFill>
        <p:spPr>
          <a:xfrm>
            <a:off x="2838925" y="2080248"/>
            <a:ext cx="2318346" cy="2318349"/>
          </a:xfrm>
          <a:prstGeom prst="rect">
            <a:avLst/>
          </a:prstGeom>
          <a:noFill/>
          <a:ln>
            <a:noFill/>
          </a:ln>
        </p:spPr>
      </p:pic>
      <p:pic>
        <p:nvPicPr>
          <p:cNvPr id="161" name="Google Shape;161;p25"/>
          <p:cNvPicPr preferRelativeResize="0"/>
          <p:nvPr/>
        </p:nvPicPr>
        <p:blipFill>
          <a:blip r:embed="rId4">
            <a:alphaModFix/>
          </a:blip>
          <a:stretch>
            <a:fillRect/>
          </a:stretch>
        </p:blipFill>
        <p:spPr>
          <a:xfrm>
            <a:off x="7349575" y="2078872"/>
            <a:ext cx="2321100" cy="2321100"/>
          </a:xfrm>
          <a:prstGeom prst="ellipse">
            <a:avLst/>
          </a:prstGeom>
          <a:noFill/>
          <a:ln>
            <a:noFill/>
          </a:ln>
        </p:spPr>
      </p:pic>
      <p:sp>
        <p:nvSpPr>
          <p:cNvPr id="162" name="Google Shape;162;p25"/>
          <p:cNvSpPr txBox="1"/>
          <p:nvPr/>
        </p:nvSpPr>
        <p:spPr>
          <a:xfrm>
            <a:off x="5524525" y="4399975"/>
            <a:ext cx="5971200" cy="186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Kari Brey</a:t>
            </a:r>
            <a:br>
              <a:rPr lang="en-US" sz="3200">
                <a:solidFill>
                  <a:schemeClr val="lt1"/>
                </a:solidFill>
                <a:latin typeface="Calibri"/>
                <a:ea typeface="Calibri"/>
                <a:cs typeface="Calibri"/>
                <a:sym typeface="Calibri"/>
              </a:rPr>
            </a:br>
            <a:r>
              <a:rPr i="1" lang="en-US" sz="2800">
                <a:solidFill>
                  <a:schemeClr val="lt1"/>
                </a:solidFill>
                <a:latin typeface="Calibri"/>
                <a:ea typeface="Calibri"/>
                <a:cs typeface="Calibri"/>
                <a:sym typeface="Calibri"/>
              </a:rPr>
              <a:t>Second Vice President - </a:t>
            </a:r>
            <a:endParaRPr i="1" sz="28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lt1"/>
                </a:solidFill>
                <a:latin typeface="Calibri"/>
                <a:ea typeface="Calibri"/>
                <a:cs typeface="Calibri"/>
                <a:sym typeface="Calibri"/>
              </a:rPr>
              <a:t>Information Technology</a:t>
            </a:r>
            <a:endParaRPr i="1" sz="2800">
              <a:solidFill>
                <a:schemeClr val="lt1"/>
              </a:solidFill>
              <a:latin typeface="Calibri"/>
              <a:ea typeface="Calibri"/>
              <a:cs typeface="Calibri"/>
              <a:sym typeface="Calibri"/>
            </a:endParaRPr>
          </a:p>
          <a:p>
            <a:pPr indent="0" lvl="0" marL="0" marR="0" rtl="0" algn="ctr">
              <a:spcBef>
                <a:spcPts val="0"/>
              </a:spcBef>
              <a:spcAft>
                <a:spcPts val="0"/>
              </a:spcAft>
              <a:buNone/>
            </a:pPr>
            <a:r>
              <a:rPr i="1" lang="en-US" sz="2800">
                <a:solidFill>
                  <a:schemeClr val="lt1"/>
                </a:solidFill>
                <a:latin typeface="Calibri"/>
                <a:ea typeface="Calibri"/>
                <a:cs typeface="Calibri"/>
                <a:sym typeface="Calibri"/>
              </a:rPr>
              <a:t>Travelers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Develop Change Leaders</a:t>
            </a:r>
            <a:endParaRPr/>
          </a:p>
        </p:txBody>
      </p:sp>
      <p:sp>
        <p:nvSpPr>
          <p:cNvPr id="255" name="Google Shape;255;p34"/>
          <p:cNvSpPr txBox="1"/>
          <p:nvPr>
            <p:ph idx="2" type="body"/>
          </p:nvPr>
        </p:nvSpPr>
        <p:spPr>
          <a:xfrm>
            <a:off x="4769275" y="1879850"/>
            <a:ext cx="6722100" cy="25935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Char char="●"/>
            </a:pPr>
            <a:r>
              <a:rPr lang="en-US" sz="2200"/>
              <a:t>Change leaders are more than end users</a:t>
            </a:r>
            <a:r>
              <a:rPr lang="en-US" sz="2200"/>
              <a:t> </a:t>
            </a:r>
            <a:endParaRPr sz="2200"/>
          </a:p>
          <a:p>
            <a:pPr indent="0" lvl="0" marL="457200" marR="0" rtl="0" algn="l">
              <a:lnSpc>
                <a:spcPct val="100000"/>
              </a:lnSpc>
              <a:spcBef>
                <a:spcPts val="0"/>
              </a:spcBef>
              <a:spcAft>
                <a:spcPts val="0"/>
              </a:spcAft>
              <a:buNone/>
            </a:pPr>
            <a:r>
              <a:t/>
            </a:r>
            <a:endParaRPr sz="2200"/>
          </a:p>
          <a:p>
            <a:pPr indent="-368300" lvl="0" marL="457200" marR="0" rtl="0" algn="l">
              <a:lnSpc>
                <a:spcPct val="100000"/>
              </a:lnSpc>
              <a:spcBef>
                <a:spcPts val="0"/>
              </a:spcBef>
              <a:spcAft>
                <a:spcPts val="0"/>
              </a:spcAft>
              <a:buSzPts val="2200"/>
              <a:buChar char="●"/>
            </a:pPr>
            <a:r>
              <a:rPr lang="en-US" sz="2200"/>
              <a:t>Invest in champions at every level</a:t>
            </a:r>
            <a:endParaRPr sz="2200"/>
          </a:p>
          <a:p>
            <a:pPr indent="0" lvl="0" marL="457200" marR="0" rtl="0" algn="l">
              <a:lnSpc>
                <a:spcPct val="100000"/>
              </a:lnSpc>
              <a:spcBef>
                <a:spcPts val="0"/>
              </a:spcBef>
              <a:spcAft>
                <a:spcPts val="0"/>
              </a:spcAft>
              <a:buNone/>
            </a:pPr>
            <a:r>
              <a:t/>
            </a:r>
            <a:endParaRPr sz="2200"/>
          </a:p>
          <a:p>
            <a:pPr indent="-368300" lvl="0" marL="457200" marR="0" rtl="0" algn="l">
              <a:lnSpc>
                <a:spcPct val="100000"/>
              </a:lnSpc>
              <a:spcBef>
                <a:spcPts val="0"/>
              </a:spcBef>
              <a:spcAft>
                <a:spcPts val="0"/>
              </a:spcAft>
              <a:buSzPts val="2200"/>
              <a:buChar char="●"/>
            </a:pPr>
            <a:r>
              <a:rPr lang="en-US" sz="2200"/>
              <a:t>Develop reinforcement loops</a:t>
            </a:r>
            <a:endParaRPr sz="2200"/>
          </a:p>
          <a:p>
            <a:pPr indent="0" lvl="0" marL="457200" marR="0" rtl="0" algn="l">
              <a:lnSpc>
                <a:spcPct val="100000"/>
              </a:lnSpc>
              <a:spcBef>
                <a:spcPts val="0"/>
              </a:spcBef>
              <a:spcAft>
                <a:spcPts val="0"/>
              </a:spcAft>
              <a:buNone/>
            </a:pPr>
            <a:r>
              <a:t/>
            </a:r>
            <a:endParaRPr sz="2200"/>
          </a:p>
          <a:p>
            <a:pPr indent="-368300" lvl="0" marL="457200" marR="0" rtl="0" algn="l">
              <a:lnSpc>
                <a:spcPct val="100000"/>
              </a:lnSpc>
              <a:spcBef>
                <a:spcPts val="0"/>
              </a:spcBef>
              <a:spcAft>
                <a:spcPts val="0"/>
              </a:spcAft>
              <a:buSzPts val="2200"/>
              <a:buChar char="●"/>
            </a:pPr>
            <a:r>
              <a:rPr lang="en-US" sz="2200"/>
              <a:t>Inspire others to high performance</a:t>
            </a:r>
            <a:endParaRPr sz="2200"/>
          </a:p>
          <a:p>
            <a:pPr indent="0" lvl="0" marL="457200" marR="0" rtl="0" algn="l">
              <a:lnSpc>
                <a:spcPct val="100000"/>
              </a:lnSpc>
              <a:spcBef>
                <a:spcPts val="0"/>
              </a:spcBef>
              <a:spcAft>
                <a:spcPts val="0"/>
              </a:spcAft>
              <a:buNone/>
            </a:pPr>
            <a:r>
              <a:t/>
            </a:r>
            <a:endParaRPr sz="2200"/>
          </a:p>
        </p:txBody>
      </p:sp>
      <p:pic>
        <p:nvPicPr>
          <p:cNvPr id="256" name="Google Shape;256;p34"/>
          <p:cNvPicPr preferRelativeResize="0"/>
          <p:nvPr/>
        </p:nvPicPr>
        <p:blipFill>
          <a:blip r:embed="rId3">
            <a:alphaModFix/>
          </a:blip>
          <a:stretch>
            <a:fillRect/>
          </a:stretch>
        </p:blipFill>
        <p:spPr>
          <a:xfrm>
            <a:off x="1891061" y="2031575"/>
            <a:ext cx="2165351" cy="2165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Make Culture A Priority</a:t>
            </a:r>
            <a:endParaRPr/>
          </a:p>
        </p:txBody>
      </p:sp>
      <p:sp>
        <p:nvSpPr>
          <p:cNvPr id="262" name="Google Shape;262;p35"/>
          <p:cNvSpPr txBox="1"/>
          <p:nvPr>
            <p:ph idx="2" type="body"/>
          </p:nvPr>
        </p:nvSpPr>
        <p:spPr>
          <a:xfrm>
            <a:off x="4595200" y="1531725"/>
            <a:ext cx="6896100" cy="4055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Start with end state culture and map the gaps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Build a learning driven culture</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Share  successes and learnings in a transparent manner </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Over-communicate</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Adopt a blameless </a:t>
            </a:r>
            <a:r>
              <a:rPr lang="en-US" sz="2200"/>
              <a:t>post mortem</a:t>
            </a:r>
            <a:r>
              <a:rPr lang="en-US" sz="2200"/>
              <a:t> attitude - </a:t>
            </a:r>
            <a:r>
              <a:rPr lang="en-US" sz="2200"/>
              <a:t>It's</a:t>
            </a:r>
            <a:r>
              <a:rPr lang="en-US" sz="2200"/>
              <a:t> the what and why, not the who</a:t>
            </a:r>
            <a:endParaRPr sz="2200"/>
          </a:p>
        </p:txBody>
      </p:sp>
      <p:pic>
        <p:nvPicPr>
          <p:cNvPr id="263" name="Google Shape;263;p35"/>
          <p:cNvPicPr preferRelativeResize="0"/>
          <p:nvPr/>
        </p:nvPicPr>
        <p:blipFill>
          <a:blip r:embed="rId3">
            <a:alphaModFix/>
          </a:blip>
          <a:stretch>
            <a:fillRect/>
          </a:stretch>
        </p:blipFill>
        <p:spPr>
          <a:xfrm>
            <a:off x="1134325" y="2010150"/>
            <a:ext cx="2712500" cy="271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Expand </a:t>
            </a:r>
            <a:r>
              <a:rPr b="1" lang="en-US"/>
              <a:t>Iteratively</a:t>
            </a:r>
            <a:endParaRPr b="1"/>
          </a:p>
        </p:txBody>
      </p:sp>
      <p:sp>
        <p:nvSpPr>
          <p:cNvPr id="269" name="Google Shape;269;p36"/>
          <p:cNvSpPr txBox="1"/>
          <p:nvPr>
            <p:ph idx="2" type="body"/>
          </p:nvPr>
        </p:nvSpPr>
        <p:spPr>
          <a:xfrm>
            <a:off x="5099975" y="1994424"/>
            <a:ext cx="6391500" cy="2565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Share </a:t>
            </a:r>
            <a:r>
              <a:rPr lang="en-US" sz="2200"/>
              <a:t>consumable</a:t>
            </a:r>
            <a:r>
              <a:rPr lang="en-US" sz="2200"/>
              <a:t> bites</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Make </a:t>
            </a:r>
            <a:r>
              <a:rPr lang="en-US" sz="2200"/>
              <a:t>continuous</a:t>
            </a:r>
            <a:r>
              <a:rPr lang="en-US" sz="2200"/>
              <a:t> delivery  a mindset</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Embrace Continuous improvement </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Experiment in thin slices</a:t>
            </a:r>
            <a:endParaRPr sz="2200"/>
          </a:p>
        </p:txBody>
      </p:sp>
      <p:pic>
        <p:nvPicPr>
          <p:cNvPr id="270" name="Google Shape;270;p36"/>
          <p:cNvPicPr preferRelativeResize="0"/>
          <p:nvPr/>
        </p:nvPicPr>
        <p:blipFill>
          <a:blip r:embed="rId3">
            <a:alphaModFix/>
          </a:blip>
          <a:stretch>
            <a:fillRect/>
          </a:stretch>
        </p:blipFill>
        <p:spPr>
          <a:xfrm>
            <a:off x="1924825" y="2111200"/>
            <a:ext cx="2319000" cy="231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Focus on </a:t>
            </a:r>
            <a:r>
              <a:rPr b="1" lang="en-US"/>
              <a:t>capabilities</a:t>
            </a:r>
            <a:endParaRPr b="1"/>
          </a:p>
        </p:txBody>
      </p:sp>
      <p:sp>
        <p:nvSpPr>
          <p:cNvPr id="276" name="Google Shape;276;p37"/>
          <p:cNvSpPr txBox="1"/>
          <p:nvPr>
            <p:ph idx="2" type="body"/>
          </p:nvPr>
        </p:nvSpPr>
        <p:spPr>
          <a:xfrm>
            <a:off x="4675900" y="1776225"/>
            <a:ext cx="6815400" cy="3924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Identify and agree on the capabilities necessary to be successful</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Assess skills-at-hand versus skills -to- be developed</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Adopt willing, able and ready strategy</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Learn from others mistakes</a:t>
            </a:r>
            <a:endParaRPr sz="2200"/>
          </a:p>
        </p:txBody>
      </p:sp>
      <p:pic>
        <p:nvPicPr>
          <p:cNvPr id="277" name="Google Shape;277;p37"/>
          <p:cNvPicPr preferRelativeResize="0"/>
          <p:nvPr/>
        </p:nvPicPr>
        <p:blipFill>
          <a:blip r:embed="rId3">
            <a:alphaModFix/>
          </a:blip>
          <a:stretch>
            <a:fillRect/>
          </a:stretch>
        </p:blipFill>
        <p:spPr>
          <a:xfrm>
            <a:off x="1742225" y="2197200"/>
            <a:ext cx="2338450" cy="233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Measure </a:t>
            </a:r>
            <a:r>
              <a:rPr b="1" lang="en-US"/>
              <a:t>Change</a:t>
            </a:r>
            <a:endParaRPr b="1"/>
          </a:p>
        </p:txBody>
      </p:sp>
      <p:sp>
        <p:nvSpPr>
          <p:cNvPr id="283" name="Google Shape;283;p38"/>
          <p:cNvSpPr txBox="1"/>
          <p:nvPr>
            <p:ph idx="2" type="body"/>
          </p:nvPr>
        </p:nvSpPr>
        <p:spPr>
          <a:xfrm>
            <a:off x="5112325" y="1807400"/>
            <a:ext cx="6301200" cy="3924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US" sz="2200"/>
              <a:t>Measure every stakeholder group for culture and direction</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Measure where you want to impact</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US" sz="2200"/>
              <a:t>Correlate software development metrics directly to business outcomes</a:t>
            </a:r>
            <a:endParaRPr sz="2200"/>
          </a:p>
        </p:txBody>
      </p:sp>
      <p:pic>
        <p:nvPicPr>
          <p:cNvPr id="284" name="Google Shape;284;p38"/>
          <p:cNvPicPr preferRelativeResize="0"/>
          <p:nvPr/>
        </p:nvPicPr>
        <p:blipFill>
          <a:blip r:embed="rId3">
            <a:alphaModFix/>
          </a:blip>
          <a:stretch>
            <a:fillRect/>
          </a:stretch>
        </p:blipFill>
        <p:spPr>
          <a:xfrm>
            <a:off x="2104800" y="1885950"/>
            <a:ext cx="2384699" cy="2384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ctrTitle"/>
          </p:nvPr>
        </p:nvSpPr>
        <p:spPr>
          <a:xfrm>
            <a:off x="64775" y="157600"/>
            <a:ext cx="119181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In summary, for better change management outcomes</a:t>
            </a:r>
            <a:endParaRPr/>
          </a:p>
        </p:txBody>
      </p:sp>
      <p:sp>
        <p:nvSpPr>
          <p:cNvPr id="290" name="Google Shape;290;p39"/>
          <p:cNvSpPr/>
          <p:nvPr/>
        </p:nvSpPr>
        <p:spPr>
          <a:xfrm>
            <a:off x="3152325" y="1180100"/>
            <a:ext cx="810000" cy="810300"/>
          </a:xfrm>
          <a:prstGeom prst="ellipse">
            <a:avLst/>
          </a:prstGeom>
          <a:solidFill>
            <a:srgbClr val="0079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1</a:t>
            </a:r>
            <a:endParaRPr sz="3000">
              <a:solidFill>
                <a:srgbClr val="FFFFFF"/>
              </a:solidFill>
              <a:latin typeface="Titillium Web SemiBold"/>
              <a:ea typeface="Titillium Web SemiBold"/>
              <a:cs typeface="Titillium Web SemiBold"/>
              <a:sym typeface="Titillium Web SemiBold"/>
            </a:endParaRPr>
          </a:p>
        </p:txBody>
      </p:sp>
      <p:sp>
        <p:nvSpPr>
          <p:cNvPr id="291" name="Google Shape;291;p39"/>
          <p:cNvSpPr txBox="1"/>
          <p:nvPr/>
        </p:nvSpPr>
        <p:spPr>
          <a:xfrm>
            <a:off x="3962400" y="1180100"/>
            <a:ext cx="7987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79C1"/>
                </a:solidFill>
                <a:latin typeface="Titillium Web"/>
                <a:ea typeface="Titillium Web"/>
                <a:cs typeface="Titillium Web"/>
                <a:sym typeface="Titillium Web"/>
              </a:rPr>
              <a:t>Choose your direction</a:t>
            </a:r>
            <a:endParaRPr sz="1700">
              <a:solidFill>
                <a:srgbClr val="606060"/>
              </a:solidFill>
              <a:latin typeface="Open Sans"/>
              <a:ea typeface="Open Sans"/>
              <a:cs typeface="Open Sans"/>
              <a:sym typeface="Open Sans"/>
            </a:endParaRPr>
          </a:p>
        </p:txBody>
      </p:sp>
      <p:sp>
        <p:nvSpPr>
          <p:cNvPr id="292" name="Google Shape;292;p39"/>
          <p:cNvSpPr/>
          <p:nvPr/>
        </p:nvSpPr>
        <p:spPr>
          <a:xfrm>
            <a:off x="3304725" y="2018300"/>
            <a:ext cx="810000" cy="810300"/>
          </a:xfrm>
          <a:prstGeom prst="ellipse">
            <a:avLst/>
          </a:prstGeom>
          <a:solidFill>
            <a:srgbClr val="0099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2</a:t>
            </a:r>
            <a:endParaRPr sz="3000">
              <a:solidFill>
                <a:srgbClr val="FFFFFF"/>
              </a:solidFill>
              <a:latin typeface="Titillium Web SemiBold"/>
              <a:ea typeface="Titillium Web SemiBold"/>
              <a:cs typeface="Titillium Web SemiBold"/>
              <a:sym typeface="Titillium Web SemiBold"/>
            </a:endParaRPr>
          </a:p>
        </p:txBody>
      </p:sp>
      <p:sp>
        <p:nvSpPr>
          <p:cNvPr id="293" name="Google Shape;293;p39"/>
          <p:cNvSpPr txBox="1"/>
          <p:nvPr/>
        </p:nvSpPr>
        <p:spPr>
          <a:xfrm>
            <a:off x="4119777" y="2018300"/>
            <a:ext cx="78297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99F4"/>
                </a:solidFill>
                <a:latin typeface="Titillium Web"/>
                <a:ea typeface="Titillium Web"/>
                <a:cs typeface="Titillium Web"/>
                <a:sym typeface="Titillium Web"/>
              </a:rPr>
              <a:t>Develop change leaders</a:t>
            </a:r>
            <a:endParaRPr sz="1700">
              <a:solidFill>
                <a:srgbClr val="606060"/>
              </a:solidFill>
              <a:latin typeface="Open Sans"/>
              <a:ea typeface="Open Sans"/>
              <a:cs typeface="Open Sans"/>
              <a:sym typeface="Open Sans"/>
            </a:endParaRPr>
          </a:p>
        </p:txBody>
      </p:sp>
      <p:sp>
        <p:nvSpPr>
          <p:cNvPr id="294" name="Google Shape;294;p39"/>
          <p:cNvSpPr/>
          <p:nvPr/>
        </p:nvSpPr>
        <p:spPr>
          <a:xfrm>
            <a:off x="3457125" y="2856500"/>
            <a:ext cx="810000" cy="810300"/>
          </a:xfrm>
          <a:prstGeom prst="ellipse">
            <a:avLst/>
          </a:prstGeom>
          <a:solidFill>
            <a:srgbClr val="4BB1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3</a:t>
            </a:r>
            <a:endParaRPr sz="3000">
              <a:solidFill>
                <a:srgbClr val="FFFFFF"/>
              </a:solidFill>
              <a:latin typeface="Titillium Web SemiBold"/>
              <a:ea typeface="Titillium Web SemiBold"/>
              <a:cs typeface="Titillium Web SemiBold"/>
              <a:sym typeface="Titillium Web SemiBold"/>
            </a:endParaRPr>
          </a:p>
        </p:txBody>
      </p:sp>
      <p:sp>
        <p:nvSpPr>
          <p:cNvPr id="295" name="Google Shape;295;p39"/>
          <p:cNvSpPr txBox="1"/>
          <p:nvPr/>
        </p:nvSpPr>
        <p:spPr>
          <a:xfrm>
            <a:off x="4277173" y="2856500"/>
            <a:ext cx="7672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4BB1ED"/>
                </a:solidFill>
                <a:latin typeface="Titillium Web"/>
                <a:ea typeface="Titillium Web"/>
                <a:cs typeface="Titillium Web"/>
                <a:sym typeface="Titillium Web"/>
              </a:rPr>
              <a:t>Make culture a priority</a:t>
            </a:r>
            <a:endParaRPr sz="1700">
              <a:solidFill>
                <a:srgbClr val="606060"/>
              </a:solidFill>
              <a:latin typeface="Open Sans"/>
              <a:ea typeface="Open Sans"/>
              <a:cs typeface="Open Sans"/>
              <a:sym typeface="Open Sans"/>
            </a:endParaRPr>
          </a:p>
        </p:txBody>
      </p:sp>
      <p:sp>
        <p:nvSpPr>
          <p:cNvPr id="296" name="Google Shape;296;p39"/>
          <p:cNvSpPr/>
          <p:nvPr/>
        </p:nvSpPr>
        <p:spPr>
          <a:xfrm>
            <a:off x="3609525" y="3694700"/>
            <a:ext cx="810000" cy="810300"/>
          </a:xfrm>
          <a:prstGeom prst="ellipse">
            <a:avLst/>
          </a:prstGeom>
          <a:solidFill>
            <a:srgbClr val="25A0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4</a:t>
            </a:r>
            <a:endParaRPr sz="3000">
              <a:solidFill>
                <a:srgbClr val="FFFFFF"/>
              </a:solidFill>
              <a:latin typeface="Titillium Web SemiBold"/>
              <a:ea typeface="Titillium Web SemiBold"/>
              <a:cs typeface="Titillium Web SemiBold"/>
              <a:sym typeface="Titillium Web SemiBold"/>
            </a:endParaRPr>
          </a:p>
        </p:txBody>
      </p:sp>
      <p:sp>
        <p:nvSpPr>
          <p:cNvPr id="297" name="Google Shape;297;p39"/>
          <p:cNvSpPr txBox="1"/>
          <p:nvPr/>
        </p:nvSpPr>
        <p:spPr>
          <a:xfrm>
            <a:off x="4434550" y="3694700"/>
            <a:ext cx="75147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25A0A9"/>
                </a:solidFill>
                <a:latin typeface="Titillium Web"/>
                <a:ea typeface="Titillium Web"/>
                <a:cs typeface="Titillium Web"/>
                <a:sym typeface="Titillium Web"/>
              </a:rPr>
              <a:t>Expand iteratively</a:t>
            </a:r>
            <a:endParaRPr sz="1700">
              <a:solidFill>
                <a:srgbClr val="606060"/>
              </a:solidFill>
              <a:latin typeface="Open Sans"/>
              <a:ea typeface="Open Sans"/>
              <a:cs typeface="Open Sans"/>
              <a:sym typeface="Open Sans"/>
            </a:endParaRPr>
          </a:p>
        </p:txBody>
      </p:sp>
      <p:sp>
        <p:nvSpPr>
          <p:cNvPr id="298" name="Google Shape;298;p39"/>
          <p:cNvSpPr/>
          <p:nvPr/>
        </p:nvSpPr>
        <p:spPr>
          <a:xfrm>
            <a:off x="3761925" y="4532900"/>
            <a:ext cx="810000" cy="810300"/>
          </a:xfrm>
          <a:prstGeom prst="ellipse">
            <a:avLst/>
          </a:prstGeom>
          <a:solidFill>
            <a:srgbClr val="00C1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5</a:t>
            </a:r>
            <a:endParaRPr sz="3000">
              <a:solidFill>
                <a:srgbClr val="FFFFFF"/>
              </a:solidFill>
              <a:latin typeface="Titillium Web SemiBold"/>
              <a:ea typeface="Titillium Web SemiBold"/>
              <a:cs typeface="Titillium Web SemiBold"/>
              <a:sym typeface="Titillium Web SemiBold"/>
            </a:endParaRPr>
          </a:p>
        </p:txBody>
      </p:sp>
      <p:sp>
        <p:nvSpPr>
          <p:cNvPr id="299" name="Google Shape;299;p39"/>
          <p:cNvSpPr txBox="1"/>
          <p:nvPr/>
        </p:nvSpPr>
        <p:spPr>
          <a:xfrm>
            <a:off x="4591927" y="4532900"/>
            <a:ext cx="73578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C1A8"/>
                </a:solidFill>
                <a:latin typeface="Titillium Web"/>
                <a:ea typeface="Titillium Web"/>
                <a:cs typeface="Titillium Web"/>
                <a:sym typeface="Titillium Web"/>
              </a:rPr>
              <a:t>Focus on capabilities over technologies</a:t>
            </a:r>
            <a:endParaRPr sz="1700">
              <a:solidFill>
                <a:srgbClr val="606060"/>
              </a:solidFill>
              <a:latin typeface="Open Sans"/>
              <a:ea typeface="Open Sans"/>
              <a:cs typeface="Open Sans"/>
              <a:sym typeface="Open Sans"/>
            </a:endParaRPr>
          </a:p>
        </p:txBody>
      </p:sp>
      <p:sp>
        <p:nvSpPr>
          <p:cNvPr id="300" name="Google Shape;300;p39"/>
          <p:cNvSpPr/>
          <p:nvPr/>
        </p:nvSpPr>
        <p:spPr>
          <a:xfrm>
            <a:off x="3914325" y="5371100"/>
            <a:ext cx="810000" cy="810300"/>
          </a:xfrm>
          <a:prstGeom prst="ellipse">
            <a:avLst/>
          </a:prstGeom>
          <a:solidFill>
            <a:srgbClr val="00D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6</a:t>
            </a:r>
            <a:endParaRPr sz="3000">
              <a:solidFill>
                <a:srgbClr val="FFFFFF"/>
              </a:solidFill>
              <a:latin typeface="Titillium Web SemiBold"/>
              <a:ea typeface="Titillium Web SemiBold"/>
              <a:cs typeface="Titillium Web SemiBold"/>
              <a:sym typeface="Titillium Web SemiBold"/>
            </a:endParaRPr>
          </a:p>
        </p:txBody>
      </p:sp>
      <p:sp>
        <p:nvSpPr>
          <p:cNvPr id="301" name="Google Shape;301;p39"/>
          <p:cNvSpPr txBox="1"/>
          <p:nvPr/>
        </p:nvSpPr>
        <p:spPr>
          <a:xfrm>
            <a:off x="4749300" y="5371100"/>
            <a:ext cx="72000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DBBE"/>
                </a:solidFill>
                <a:latin typeface="Titillium Web"/>
                <a:ea typeface="Titillium Web"/>
                <a:cs typeface="Titillium Web"/>
                <a:sym typeface="Titillium Web"/>
              </a:rPr>
              <a:t>Measure the change</a:t>
            </a:r>
            <a:endParaRPr sz="1700">
              <a:solidFill>
                <a:srgbClr val="60606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2477425" y="3535250"/>
            <a:ext cx="73899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Thank You</a:t>
            </a:r>
            <a:endParaRPr/>
          </a:p>
        </p:txBody>
      </p:sp>
      <p:sp>
        <p:nvSpPr>
          <p:cNvPr id="307" name="Google Shape;307;p40"/>
          <p:cNvSpPr/>
          <p:nvPr/>
        </p:nvSpPr>
        <p:spPr>
          <a:xfrm>
            <a:off x="5805000" y="2260025"/>
            <a:ext cx="564649" cy="607876"/>
          </a:xfrm>
          <a:custGeom>
            <a:rect b="b" l="l" r="r" t="t"/>
            <a:pathLst>
              <a:path extrusionOk="0" h="1323" w="1229">
                <a:moveTo>
                  <a:pt x="565" y="109"/>
                </a:moveTo>
                <a:close/>
                <a:moveTo>
                  <a:pt x="737" y="1206"/>
                </a:moveTo>
                <a:cubicBezTo>
                  <a:pt x="755" y="1206"/>
                  <a:pt x="774" y="1208"/>
                  <a:pt x="792" y="1213"/>
                </a:cubicBezTo>
                <a:cubicBezTo>
                  <a:pt x="825" y="1221"/>
                  <a:pt x="873" y="1232"/>
                  <a:pt x="920" y="1236"/>
                </a:cubicBezTo>
                <a:cubicBezTo>
                  <a:pt x="988" y="1240"/>
                  <a:pt x="1008" y="1227"/>
                  <a:pt x="1013" y="1223"/>
                </a:cubicBezTo>
                <a:cubicBezTo>
                  <a:pt x="1030" y="1208"/>
                  <a:pt x="1035" y="1192"/>
                  <a:pt x="1032" y="1172"/>
                </a:cubicBezTo>
                <a:cubicBezTo>
                  <a:pt x="1029" y="1157"/>
                  <a:pt x="1021" y="1145"/>
                  <a:pt x="1020" y="1145"/>
                </a:cubicBezTo>
                <a:cubicBezTo>
                  <a:pt x="1012" y="1134"/>
                  <a:pt x="1010" y="1119"/>
                  <a:pt x="1014" y="1105"/>
                </a:cubicBezTo>
                <a:cubicBezTo>
                  <a:pt x="1019" y="1092"/>
                  <a:pt x="1030" y="1082"/>
                  <a:pt x="1044" y="1078"/>
                </a:cubicBezTo>
                <a:cubicBezTo>
                  <a:pt x="1079" y="1068"/>
                  <a:pt x="1102" y="1054"/>
                  <a:pt x="1106" y="1039"/>
                </a:cubicBezTo>
                <a:cubicBezTo>
                  <a:pt x="1112" y="1018"/>
                  <a:pt x="1088" y="983"/>
                  <a:pt x="1076" y="971"/>
                </a:cubicBezTo>
                <a:cubicBezTo>
                  <a:pt x="1065" y="959"/>
                  <a:pt x="1061" y="943"/>
                  <a:pt x="1065" y="928"/>
                </a:cubicBezTo>
                <a:cubicBezTo>
                  <a:pt x="1070" y="913"/>
                  <a:pt x="1082" y="902"/>
                  <a:pt x="1097" y="899"/>
                </a:cubicBezTo>
                <a:cubicBezTo>
                  <a:pt x="1099" y="898"/>
                  <a:pt x="1111" y="895"/>
                  <a:pt x="1123" y="886"/>
                </a:cubicBezTo>
                <a:cubicBezTo>
                  <a:pt x="1137" y="875"/>
                  <a:pt x="1143" y="861"/>
                  <a:pt x="1143" y="841"/>
                </a:cubicBezTo>
                <a:cubicBezTo>
                  <a:pt x="1143" y="834"/>
                  <a:pt x="1143" y="814"/>
                  <a:pt x="1093" y="787"/>
                </a:cubicBezTo>
                <a:cubicBezTo>
                  <a:pt x="1079" y="779"/>
                  <a:pt x="1070" y="765"/>
                  <a:pt x="1070" y="749"/>
                </a:cubicBezTo>
                <a:cubicBezTo>
                  <a:pt x="1070" y="733"/>
                  <a:pt x="1079" y="719"/>
                  <a:pt x="1092" y="711"/>
                </a:cubicBezTo>
                <a:cubicBezTo>
                  <a:pt x="1109" y="702"/>
                  <a:pt x="1133" y="681"/>
                  <a:pt x="1134" y="666"/>
                </a:cubicBezTo>
                <a:cubicBezTo>
                  <a:pt x="1140" y="605"/>
                  <a:pt x="1117" y="601"/>
                  <a:pt x="1099" y="598"/>
                </a:cubicBezTo>
                <a:cubicBezTo>
                  <a:pt x="1059" y="591"/>
                  <a:pt x="1022" y="591"/>
                  <a:pt x="985" y="590"/>
                </a:cubicBezTo>
                <a:cubicBezTo>
                  <a:pt x="911" y="589"/>
                  <a:pt x="834" y="587"/>
                  <a:pt x="757" y="532"/>
                </a:cubicBezTo>
                <a:cubicBezTo>
                  <a:pt x="709" y="497"/>
                  <a:pt x="719" y="422"/>
                  <a:pt x="730" y="343"/>
                </a:cubicBezTo>
                <a:cubicBezTo>
                  <a:pt x="737" y="293"/>
                  <a:pt x="745" y="232"/>
                  <a:pt x="733" y="207"/>
                </a:cubicBezTo>
                <a:cubicBezTo>
                  <a:pt x="692" y="125"/>
                  <a:pt x="641" y="80"/>
                  <a:pt x="598" y="87"/>
                </a:cubicBezTo>
                <a:cubicBezTo>
                  <a:pt x="577" y="90"/>
                  <a:pt x="566" y="103"/>
                  <a:pt x="565" y="109"/>
                </a:cubicBezTo>
                <a:cubicBezTo>
                  <a:pt x="567" y="117"/>
                  <a:pt x="569" y="124"/>
                  <a:pt x="572" y="131"/>
                </a:cubicBezTo>
                <a:cubicBezTo>
                  <a:pt x="583" y="163"/>
                  <a:pt x="596" y="198"/>
                  <a:pt x="595" y="341"/>
                </a:cubicBezTo>
                <a:cubicBezTo>
                  <a:pt x="595" y="369"/>
                  <a:pt x="582" y="416"/>
                  <a:pt x="484" y="534"/>
                </a:cubicBezTo>
                <a:cubicBezTo>
                  <a:pt x="433" y="595"/>
                  <a:pt x="383" y="647"/>
                  <a:pt x="380" y="649"/>
                </a:cubicBezTo>
                <a:cubicBezTo>
                  <a:pt x="371" y="659"/>
                  <a:pt x="359" y="663"/>
                  <a:pt x="346" y="662"/>
                </a:cubicBezTo>
                <a:lnTo>
                  <a:pt x="167" y="648"/>
                </a:lnTo>
                <a:cubicBezTo>
                  <a:pt x="160" y="647"/>
                  <a:pt x="153" y="650"/>
                  <a:pt x="148" y="655"/>
                </a:cubicBezTo>
                <a:cubicBezTo>
                  <a:pt x="125" y="680"/>
                  <a:pt x="86" y="745"/>
                  <a:pt x="86" y="890"/>
                </a:cubicBezTo>
                <a:cubicBezTo>
                  <a:pt x="86" y="985"/>
                  <a:pt x="105" y="1058"/>
                  <a:pt x="141" y="1102"/>
                </a:cubicBezTo>
                <a:cubicBezTo>
                  <a:pt x="164" y="1129"/>
                  <a:pt x="200" y="1140"/>
                  <a:pt x="234" y="1130"/>
                </a:cubicBezTo>
                <a:cubicBezTo>
                  <a:pt x="247" y="1127"/>
                  <a:pt x="261" y="1123"/>
                  <a:pt x="276" y="1118"/>
                </a:cubicBezTo>
                <a:cubicBezTo>
                  <a:pt x="297" y="1112"/>
                  <a:pt x="335" y="1104"/>
                  <a:pt x="361" y="1100"/>
                </a:cubicBezTo>
                <a:cubicBezTo>
                  <a:pt x="378" y="1097"/>
                  <a:pt x="392" y="1094"/>
                  <a:pt x="403" y="1093"/>
                </a:cubicBezTo>
                <a:cubicBezTo>
                  <a:pt x="421" y="1090"/>
                  <a:pt x="440" y="1088"/>
                  <a:pt x="456" y="1102"/>
                </a:cubicBezTo>
                <a:cubicBezTo>
                  <a:pt x="506" y="1147"/>
                  <a:pt x="564" y="1173"/>
                  <a:pt x="604" y="1187"/>
                </a:cubicBezTo>
                <a:cubicBezTo>
                  <a:pt x="653" y="1203"/>
                  <a:pt x="696" y="1209"/>
                  <a:pt x="716" y="1207"/>
                </a:cubicBezTo>
                <a:cubicBezTo>
                  <a:pt x="723" y="1207"/>
                  <a:pt x="730" y="1206"/>
                  <a:pt x="737" y="1206"/>
                </a:cubicBezTo>
                <a:close/>
                <a:moveTo>
                  <a:pt x="948" y="1323"/>
                </a:moveTo>
                <a:cubicBezTo>
                  <a:pt x="937" y="1323"/>
                  <a:pt x="926" y="1322"/>
                  <a:pt x="914" y="1321"/>
                </a:cubicBezTo>
                <a:cubicBezTo>
                  <a:pt x="861" y="1317"/>
                  <a:pt x="807" y="1306"/>
                  <a:pt x="771" y="1296"/>
                </a:cubicBezTo>
                <a:cubicBezTo>
                  <a:pt x="755" y="1293"/>
                  <a:pt x="740" y="1291"/>
                  <a:pt x="724" y="1293"/>
                </a:cubicBezTo>
                <a:cubicBezTo>
                  <a:pt x="719" y="1293"/>
                  <a:pt x="714" y="1293"/>
                  <a:pt x="708" y="1293"/>
                </a:cubicBezTo>
                <a:cubicBezTo>
                  <a:pt x="638" y="1293"/>
                  <a:pt x="510" y="1259"/>
                  <a:pt x="412" y="1178"/>
                </a:cubicBezTo>
                <a:cubicBezTo>
                  <a:pt x="385" y="1182"/>
                  <a:pt x="326" y="1194"/>
                  <a:pt x="300" y="1201"/>
                </a:cubicBezTo>
                <a:cubicBezTo>
                  <a:pt x="285" y="1205"/>
                  <a:pt x="271" y="1209"/>
                  <a:pt x="258" y="1213"/>
                </a:cubicBezTo>
                <a:cubicBezTo>
                  <a:pt x="190" y="1232"/>
                  <a:pt x="119" y="1210"/>
                  <a:pt x="75" y="1157"/>
                </a:cubicBezTo>
                <a:cubicBezTo>
                  <a:pt x="25" y="1096"/>
                  <a:pt x="0" y="1006"/>
                  <a:pt x="0" y="890"/>
                </a:cubicBezTo>
                <a:cubicBezTo>
                  <a:pt x="0" y="725"/>
                  <a:pt x="46" y="639"/>
                  <a:pt x="85" y="597"/>
                </a:cubicBezTo>
                <a:cubicBezTo>
                  <a:pt x="107" y="572"/>
                  <a:pt x="140" y="560"/>
                  <a:pt x="173" y="562"/>
                </a:cubicBezTo>
                <a:lnTo>
                  <a:pt x="332" y="575"/>
                </a:lnTo>
                <a:cubicBezTo>
                  <a:pt x="350" y="556"/>
                  <a:pt x="383" y="520"/>
                  <a:pt x="416" y="481"/>
                </a:cubicBezTo>
                <a:cubicBezTo>
                  <a:pt x="506" y="373"/>
                  <a:pt x="509" y="342"/>
                  <a:pt x="509" y="341"/>
                </a:cubicBezTo>
                <a:cubicBezTo>
                  <a:pt x="510" y="213"/>
                  <a:pt x="500" y="186"/>
                  <a:pt x="491" y="160"/>
                </a:cubicBezTo>
                <a:cubicBezTo>
                  <a:pt x="487" y="151"/>
                  <a:pt x="484" y="141"/>
                  <a:pt x="481" y="127"/>
                </a:cubicBezTo>
                <a:cubicBezTo>
                  <a:pt x="470" y="80"/>
                  <a:pt x="504" y="28"/>
                  <a:pt x="559" y="8"/>
                </a:cubicBezTo>
                <a:cubicBezTo>
                  <a:pt x="600" y="-7"/>
                  <a:pt x="646" y="-1"/>
                  <a:pt x="688" y="23"/>
                </a:cubicBezTo>
                <a:cubicBezTo>
                  <a:pt x="734" y="50"/>
                  <a:pt x="775" y="99"/>
                  <a:pt x="810" y="169"/>
                </a:cubicBezTo>
                <a:cubicBezTo>
                  <a:pt x="834" y="218"/>
                  <a:pt x="824" y="287"/>
                  <a:pt x="815" y="354"/>
                </a:cubicBezTo>
                <a:cubicBezTo>
                  <a:pt x="811" y="382"/>
                  <a:pt x="808" y="408"/>
                  <a:pt x="807" y="430"/>
                </a:cubicBezTo>
                <a:cubicBezTo>
                  <a:pt x="806" y="452"/>
                  <a:pt x="809" y="461"/>
                  <a:pt x="810" y="464"/>
                </a:cubicBezTo>
                <a:cubicBezTo>
                  <a:pt x="863" y="502"/>
                  <a:pt x="918" y="503"/>
                  <a:pt x="987" y="504"/>
                </a:cubicBezTo>
                <a:cubicBezTo>
                  <a:pt x="1024" y="505"/>
                  <a:pt x="1067" y="505"/>
                  <a:pt x="1113" y="513"/>
                </a:cubicBezTo>
                <a:cubicBezTo>
                  <a:pt x="1191" y="526"/>
                  <a:pt x="1229" y="583"/>
                  <a:pt x="1220" y="674"/>
                </a:cubicBezTo>
                <a:cubicBezTo>
                  <a:pt x="1217" y="703"/>
                  <a:pt x="1202" y="728"/>
                  <a:pt x="1185" y="746"/>
                </a:cubicBezTo>
                <a:cubicBezTo>
                  <a:pt x="1214" y="774"/>
                  <a:pt x="1229" y="806"/>
                  <a:pt x="1229" y="841"/>
                </a:cubicBezTo>
                <a:cubicBezTo>
                  <a:pt x="1229" y="897"/>
                  <a:pt x="1202" y="934"/>
                  <a:pt x="1171" y="957"/>
                </a:cubicBezTo>
                <a:cubicBezTo>
                  <a:pt x="1187" y="985"/>
                  <a:pt x="1200" y="1022"/>
                  <a:pt x="1189" y="1062"/>
                </a:cubicBezTo>
                <a:cubicBezTo>
                  <a:pt x="1180" y="1097"/>
                  <a:pt x="1154" y="1124"/>
                  <a:pt x="1113" y="1144"/>
                </a:cubicBezTo>
                <a:cubicBezTo>
                  <a:pt x="1114" y="1148"/>
                  <a:pt x="1115" y="1151"/>
                  <a:pt x="1116" y="1155"/>
                </a:cubicBezTo>
                <a:cubicBezTo>
                  <a:pt x="1126" y="1204"/>
                  <a:pt x="1110" y="1251"/>
                  <a:pt x="1071" y="1286"/>
                </a:cubicBezTo>
                <a:cubicBezTo>
                  <a:pt x="1045" y="1311"/>
                  <a:pt x="1004" y="1323"/>
                  <a:pt x="948" y="1323"/>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ctrTitle"/>
          </p:nvPr>
        </p:nvSpPr>
        <p:spPr>
          <a:xfrm>
            <a:off x="64775" y="157600"/>
            <a:ext cx="119181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Legacy </a:t>
            </a:r>
            <a:r>
              <a:rPr b="1" lang="en-US"/>
              <a:t>Modernization</a:t>
            </a:r>
            <a:endParaRPr b="1"/>
          </a:p>
        </p:txBody>
      </p:sp>
      <p:sp>
        <p:nvSpPr>
          <p:cNvPr id="168" name="Google Shape;168;p26"/>
          <p:cNvSpPr txBox="1"/>
          <p:nvPr>
            <p:ph idx="2" type="body"/>
          </p:nvPr>
        </p:nvSpPr>
        <p:spPr>
          <a:xfrm>
            <a:off x="4273825" y="1613425"/>
            <a:ext cx="7397400" cy="2998200"/>
          </a:xfrm>
          <a:prstGeom prst="rect">
            <a:avLst/>
          </a:prstGeom>
        </p:spPr>
        <p:txBody>
          <a:bodyPr anchorCtr="0" anchor="t" bIns="91425" lIns="91425" spcFirstLastPara="1" rIns="91425" wrap="square" tIns="91425">
            <a:noAutofit/>
          </a:bodyPr>
          <a:lstStyle/>
          <a:p>
            <a:pPr indent="-368300" lvl="0" marL="457200" marR="0" rtl="0" algn="l">
              <a:lnSpc>
                <a:spcPct val="200000"/>
              </a:lnSpc>
              <a:spcBef>
                <a:spcPts val="0"/>
              </a:spcBef>
              <a:spcAft>
                <a:spcPts val="0"/>
              </a:spcAft>
              <a:buSzPts val="2200"/>
              <a:buChar char="●"/>
            </a:pPr>
            <a:r>
              <a:rPr lang="en-US" sz="2200"/>
              <a:t>An information system that is critical to day-to-day operations, but is based on outdated technologies</a:t>
            </a:r>
            <a:endParaRPr sz="2200"/>
          </a:p>
          <a:p>
            <a:pPr indent="-368300" lvl="0" marL="457200" marR="0" rtl="0" algn="l">
              <a:lnSpc>
                <a:spcPct val="200000"/>
              </a:lnSpc>
              <a:spcBef>
                <a:spcPts val="0"/>
              </a:spcBef>
              <a:spcAft>
                <a:spcPts val="0"/>
              </a:spcAft>
              <a:buSzPts val="2200"/>
              <a:buChar char="●"/>
            </a:pPr>
            <a:r>
              <a:rPr lang="en-US" sz="2200"/>
              <a:t>Skills shortage and aging workforce</a:t>
            </a:r>
            <a:endParaRPr sz="2200"/>
          </a:p>
          <a:p>
            <a:pPr indent="-368300" lvl="0" marL="457200" marR="0" rtl="0" algn="l">
              <a:lnSpc>
                <a:spcPct val="200000"/>
              </a:lnSpc>
              <a:spcBef>
                <a:spcPts val="0"/>
              </a:spcBef>
              <a:spcAft>
                <a:spcPts val="0"/>
              </a:spcAft>
              <a:buSzPts val="2200"/>
              <a:buChar char="●"/>
            </a:pPr>
            <a:r>
              <a:rPr lang="en-US" sz="2200"/>
              <a:t>Loss of application </a:t>
            </a:r>
            <a:r>
              <a:rPr lang="en-US" sz="2200"/>
              <a:t>knowledge</a:t>
            </a:r>
            <a:endParaRPr sz="2200"/>
          </a:p>
          <a:p>
            <a:pPr indent="-368300" lvl="0" marL="457200" marR="0" rtl="0" algn="l">
              <a:lnSpc>
                <a:spcPct val="200000"/>
              </a:lnSpc>
              <a:spcBef>
                <a:spcPts val="0"/>
              </a:spcBef>
              <a:spcAft>
                <a:spcPts val="0"/>
              </a:spcAft>
              <a:buSzPts val="2200"/>
              <a:buChar char="●"/>
            </a:pPr>
            <a:r>
              <a:rPr lang="en-US" sz="2200"/>
              <a:t>May require re-engineering of business processes</a:t>
            </a:r>
            <a:endParaRPr sz="2200"/>
          </a:p>
        </p:txBody>
      </p:sp>
      <p:pic>
        <p:nvPicPr>
          <p:cNvPr id="169" name="Google Shape;169;p26"/>
          <p:cNvPicPr preferRelativeResize="0"/>
          <p:nvPr/>
        </p:nvPicPr>
        <p:blipFill>
          <a:blip r:embed="rId3">
            <a:alphaModFix/>
          </a:blip>
          <a:stretch>
            <a:fillRect/>
          </a:stretch>
        </p:blipFill>
        <p:spPr>
          <a:xfrm>
            <a:off x="1184850" y="1932699"/>
            <a:ext cx="2537300" cy="253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idx="1" type="subTitle"/>
          </p:nvPr>
        </p:nvSpPr>
        <p:spPr>
          <a:xfrm>
            <a:off x="1168350" y="2274900"/>
            <a:ext cx="9855300" cy="31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“The process of continually renewing an organization’s direction, structure, and capabilities to serve the ever-changing needs of external and internal customers”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ctrTitle"/>
          </p:nvPr>
        </p:nvSpPr>
        <p:spPr>
          <a:xfrm>
            <a:off x="64775" y="157600"/>
            <a:ext cx="119181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Why do change management </a:t>
            </a:r>
            <a:r>
              <a:rPr lang="en-US"/>
              <a:t>initiatives</a:t>
            </a:r>
            <a:r>
              <a:rPr lang="en-US"/>
              <a:t> fail?</a:t>
            </a:r>
            <a:endParaRPr/>
          </a:p>
        </p:txBody>
      </p:sp>
      <p:sp>
        <p:nvSpPr>
          <p:cNvPr id="180" name="Google Shape;180;p28"/>
          <p:cNvSpPr txBox="1"/>
          <p:nvPr>
            <p:ph idx="2" type="body"/>
          </p:nvPr>
        </p:nvSpPr>
        <p:spPr>
          <a:xfrm>
            <a:off x="1444700" y="1613425"/>
            <a:ext cx="10538100" cy="4530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2000"/>
              <a:t>Flawed understanding of roots of resistance</a:t>
            </a:r>
            <a:endParaRPr sz="2000"/>
          </a:p>
          <a:p>
            <a:pPr indent="0" lvl="0" marL="0" rtl="0" algn="l">
              <a:lnSpc>
                <a:spcPct val="200000"/>
              </a:lnSpc>
              <a:spcBef>
                <a:spcPts val="0"/>
              </a:spcBef>
              <a:spcAft>
                <a:spcPts val="0"/>
              </a:spcAft>
              <a:buNone/>
            </a:pPr>
            <a:r>
              <a:rPr lang="en-US" sz="2000"/>
              <a:t>Change isn’t measured (emotions aren’t measured)</a:t>
            </a:r>
            <a:endParaRPr sz="2000"/>
          </a:p>
          <a:p>
            <a:pPr indent="0" lvl="0" marL="0" rtl="0" algn="l">
              <a:lnSpc>
                <a:spcPct val="200000"/>
              </a:lnSpc>
              <a:spcBef>
                <a:spcPts val="0"/>
              </a:spcBef>
              <a:spcAft>
                <a:spcPts val="0"/>
              </a:spcAft>
              <a:buNone/>
            </a:pPr>
            <a:r>
              <a:rPr lang="en-US" sz="2000"/>
              <a:t>Change management isn’t tied to business results</a:t>
            </a:r>
            <a:endParaRPr sz="2000"/>
          </a:p>
          <a:p>
            <a:pPr indent="0" lvl="0" marL="0" rtl="0" algn="l">
              <a:lnSpc>
                <a:spcPct val="200000"/>
              </a:lnSpc>
              <a:spcBef>
                <a:spcPts val="0"/>
              </a:spcBef>
              <a:spcAft>
                <a:spcPts val="0"/>
              </a:spcAft>
              <a:buNone/>
            </a:pPr>
            <a:r>
              <a:rPr lang="en-US" sz="2000"/>
              <a:t>Too much focus on big bang changes than incremental changes</a:t>
            </a:r>
            <a:endParaRPr sz="2000"/>
          </a:p>
          <a:p>
            <a:pPr indent="0" lvl="0" marL="0" rtl="0" algn="l">
              <a:lnSpc>
                <a:spcPct val="200000"/>
              </a:lnSpc>
              <a:spcBef>
                <a:spcPts val="0"/>
              </a:spcBef>
              <a:spcAft>
                <a:spcPts val="0"/>
              </a:spcAft>
              <a:buNone/>
            </a:pPr>
            <a:r>
              <a:rPr lang="en-US" sz="2000"/>
              <a:t>Initiatives are more focused on selling the change than engaging people on the change</a:t>
            </a:r>
            <a:endParaRPr sz="2000"/>
          </a:p>
          <a:p>
            <a:pPr indent="0" lvl="0" marL="0" rtl="0" algn="l">
              <a:lnSpc>
                <a:spcPct val="200000"/>
              </a:lnSpc>
              <a:spcBef>
                <a:spcPts val="0"/>
              </a:spcBef>
              <a:spcAft>
                <a:spcPts val="0"/>
              </a:spcAft>
              <a:buNone/>
            </a:pPr>
            <a:r>
              <a:rPr lang="en-US" sz="2000"/>
              <a:t>Treating transformation as a program and not as a learning organization</a:t>
            </a:r>
            <a:endParaRPr sz="2000"/>
          </a:p>
        </p:txBody>
      </p:sp>
      <p:grpSp>
        <p:nvGrpSpPr>
          <p:cNvPr id="181" name="Google Shape;181;p28"/>
          <p:cNvGrpSpPr/>
          <p:nvPr/>
        </p:nvGrpSpPr>
        <p:grpSpPr>
          <a:xfrm>
            <a:off x="975192" y="1644873"/>
            <a:ext cx="458857" cy="458857"/>
            <a:chOff x="1914675" y="5326275"/>
            <a:chExt cx="835500" cy="835500"/>
          </a:xfrm>
        </p:grpSpPr>
        <p:sp>
          <p:nvSpPr>
            <p:cNvPr id="182" name="Google Shape;182;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grpSp>
        <p:nvGrpSpPr>
          <p:cNvPr id="184" name="Google Shape;184;p28"/>
          <p:cNvGrpSpPr/>
          <p:nvPr/>
        </p:nvGrpSpPr>
        <p:grpSpPr>
          <a:xfrm>
            <a:off x="975192" y="2251291"/>
            <a:ext cx="458857" cy="458857"/>
            <a:chOff x="1914675" y="5326275"/>
            <a:chExt cx="835500" cy="835500"/>
          </a:xfrm>
        </p:grpSpPr>
        <p:sp>
          <p:nvSpPr>
            <p:cNvPr id="185" name="Google Shape;185;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grpSp>
        <p:nvGrpSpPr>
          <p:cNvPr id="187" name="Google Shape;187;p28"/>
          <p:cNvGrpSpPr/>
          <p:nvPr/>
        </p:nvGrpSpPr>
        <p:grpSpPr>
          <a:xfrm>
            <a:off x="975192" y="2857710"/>
            <a:ext cx="458857" cy="458857"/>
            <a:chOff x="1914675" y="5326275"/>
            <a:chExt cx="835500" cy="835500"/>
          </a:xfrm>
        </p:grpSpPr>
        <p:sp>
          <p:nvSpPr>
            <p:cNvPr id="188" name="Google Shape;188;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grpSp>
        <p:nvGrpSpPr>
          <p:cNvPr id="190" name="Google Shape;190;p28"/>
          <p:cNvGrpSpPr/>
          <p:nvPr/>
        </p:nvGrpSpPr>
        <p:grpSpPr>
          <a:xfrm>
            <a:off x="975192" y="3464128"/>
            <a:ext cx="458857" cy="458857"/>
            <a:chOff x="1914675" y="5326275"/>
            <a:chExt cx="835500" cy="835500"/>
          </a:xfrm>
        </p:grpSpPr>
        <p:sp>
          <p:nvSpPr>
            <p:cNvPr id="191" name="Google Shape;191;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grpSp>
        <p:nvGrpSpPr>
          <p:cNvPr id="193" name="Google Shape;193;p28"/>
          <p:cNvGrpSpPr/>
          <p:nvPr/>
        </p:nvGrpSpPr>
        <p:grpSpPr>
          <a:xfrm>
            <a:off x="975192" y="4070547"/>
            <a:ext cx="458857" cy="458857"/>
            <a:chOff x="1914675" y="5326275"/>
            <a:chExt cx="835500" cy="835500"/>
          </a:xfrm>
        </p:grpSpPr>
        <p:sp>
          <p:nvSpPr>
            <p:cNvPr id="194" name="Google Shape;194;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grpSp>
        <p:nvGrpSpPr>
          <p:cNvPr id="196" name="Google Shape;196;p28"/>
          <p:cNvGrpSpPr/>
          <p:nvPr/>
        </p:nvGrpSpPr>
        <p:grpSpPr>
          <a:xfrm>
            <a:off x="975192" y="4676966"/>
            <a:ext cx="458857" cy="458857"/>
            <a:chOff x="1914675" y="5326275"/>
            <a:chExt cx="835500" cy="835500"/>
          </a:xfrm>
        </p:grpSpPr>
        <p:sp>
          <p:nvSpPr>
            <p:cNvPr id="197" name="Google Shape;197;p28"/>
            <p:cNvSpPr/>
            <p:nvPr/>
          </p:nvSpPr>
          <p:spPr>
            <a:xfrm>
              <a:off x="1914675" y="5326275"/>
              <a:ext cx="835500" cy="835500"/>
            </a:xfrm>
            <a:prstGeom prst="ellipse">
              <a:avLst/>
            </a:prstGeom>
            <a:solidFill>
              <a:srgbClr val="F2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8"/>
            <p:cNvPicPr preferRelativeResize="0"/>
            <p:nvPr/>
          </p:nvPicPr>
          <p:blipFill rotWithShape="1">
            <a:blip r:embed="rId3">
              <a:alphaModFix/>
            </a:blip>
            <a:srcRect b="0" l="6039" r="606" t="0"/>
            <a:stretch/>
          </p:blipFill>
          <p:spPr>
            <a:xfrm>
              <a:off x="2056424" y="5498153"/>
              <a:ext cx="586815" cy="42211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ctrTitle"/>
          </p:nvPr>
        </p:nvSpPr>
        <p:spPr>
          <a:xfrm>
            <a:off x="79275" y="152750"/>
            <a:ext cx="119181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Unintended Consequences </a:t>
            </a:r>
            <a:endParaRPr/>
          </a:p>
          <a:p>
            <a:pPr indent="0" lvl="0" marL="0" rtl="0" algn="ctr">
              <a:spcBef>
                <a:spcPts val="0"/>
              </a:spcBef>
              <a:spcAft>
                <a:spcPts val="0"/>
              </a:spcAft>
              <a:buNone/>
            </a:pPr>
            <a:r>
              <a:t/>
            </a:r>
            <a:endParaRPr/>
          </a:p>
        </p:txBody>
      </p:sp>
      <p:sp>
        <p:nvSpPr>
          <p:cNvPr id="204" name="Google Shape;204;p29"/>
          <p:cNvSpPr txBox="1"/>
          <p:nvPr>
            <p:ph idx="2" type="body"/>
          </p:nvPr>
        </p:nvSpPr>
        <p:spPr>
          <a:xfrm>
            <a:off x="5451775" y="2146825"/>
            <a:ext cx="5877900" cy="2797500"/>
          </a:xfrm>
          <a:prstGeom prst="rect">
            <a:avLst/>
          </a:prstGeom>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SzPts val="2200"/>
              <a:buChar char="●"/>
            </a:pPr>
            <a:r>
              <a:rPr lang="en-US" sz="2200"/>
              <a:t>Job satisfaction</a:t>
            </a:r>
            <a:endParaRPr sz="2200"/>
          </a:p>
          <a:p>
            <a:pPr indent="-368300" lvl="0" marL="457200" rtl="0" algn="l">
              <a:lnSpc>
                <a:spcPct val="200000"/>
              </a:lnSpc>
              <a:spcBef>
                <a:spcPts val="0"/>
              </a:spcBef>
              <a:spcAft>
                <a:spcPts val="0"/>
              </a:spcAft>
              <a:buSzPts val="2200"/>
              <a:buChar char="●"/>
            </a:pPr>
            <a:r>
              <a:rPr lang="en-US" sz="2200"/>
              <a:t>Organizational burnout</a:t>
            </a:r>
            <a:endParaRPr sz="2200"/>
          </a:p>
          <a:p>
            <a:pPr indent="-368300" lvl="0" marL="457200" rtl="0" algn="l">
              <a:lnSpc>
                <a:spcPct val="200000"/>
              </a:lnSpc>
              <a:spcBef>
                <a:spcPts val="0"/>
              </a:spcBef>
              <a:spcAft>
                <a:spcPts val="0"/>
              </a:spcAft>
              <a:buSzPts val="2200"/>
              <a:buChar char="●"/>
            </a:pPr>
            <a:r>
              <a:rPr lang="en-US" sz="2200"/>
              <a:t>Delivery performance </a:t>
            </a:r>
            <a:endParaRPr sz="2200"/>
          </a:p>
          <a:p>
            <a:pPr indent="-368300" lvl="0" marL="457200" rtl="0" algn="l">
              <a:lnSpc>
                <a:spcPct val="200000"/>
              </a:lnSpc>
              <a:spcBef>
                <a:spcPts val="0"/>
              </a:spcBef>
              <a:spcAft>
                <a:spcPts val="0"/>
              </a:spcAft>
              <a:buSzPts val="2200"/>
              <a:buChar char="●"/>
            </a:pPr>
            <a:r>
              <a:rPr lang="en-US" sz="2200"/>
              <a:t>Negative User experience</a:t>
            </a:r>
            <a:endParaRPr sz="2200"/>
          </a:p>
        </p:txBody>
      </p:sp>
      <p:pic>
        <p:nvPicPr>
          <p:cNvPr id="205" name="Google Shape;205;p29"/>
          <p:cNvPicPr preferRelativeResize="0"/>
          <p:nvPr/>
        </p:nvPicPr>
        <p:blipFill>
          <a:blip r:embed="rId3">
            <a:alphaModFix/>
          </a:blip>
          <a:stretch>
            <a:fillRect/>
          </a:stretch>
        </p:blipFill>
        <p:spPr>
          <a:xfrm>
            <a:off x="1742225" y="2197200"/>
            <a:ext cx="2338450" cy="2338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idx="1" type="subTitle"/>
          </p:nvPr>
        </p:nvSpPr>
        <p:spPr>
          <a:xfrm>
            <a:off x="1168350" y="2274900"/>
            <a:ext cx="9855300" cy="32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“The key to successful change is measuring and understanding the right things with a focus on capabilities - not on maturity”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2477425" y="3535250"/>
            <a:ext cx="7389900" cy="11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Change Management</a:t>
            </a:r>
            <a:endParaRPr/>
          </a:p>
        </p:txBody>
      </p:sp>
      <p:grpSp>
        <p:nvGrpSpPr>
          <p:cNvPr id="216" name="Google Shape;216;p31"/>
          <p:cNvGrpSpPr/>
          <p:nvPr/>
        </p:nvGrpSpPr>
        <p:grpSpPr>
          <a:xfrm>
            <a:off x="5684494" y="2291615"/>
            <a:ext cx="823008" cy="562817"/>
            <a:chOff x="6088930" y="6754698"/>
            <a:chExt cx="475919" cy="325441"/>
          </a:xfrm>
        </p:grpSpPr>
        <p:sp>
          <p:nvSpPr>
            <p:cNvPr id="217" name="Google Shape;217;p31"/>
            <p:cNvSpPr/>
            <p:nvPr/>
          </p:nvSpPr>
          <p:spPr>
            <a:xfrm>
              <a:off x="6088930" y="6754698"/>
              <a:ext cx="475919" cy="267120"/>
            </a:xfrm>
            <a:custGeom>
              <a:rect b="b" l="l" r="r" t="t"/>
              <a:pathLst>
                <a:path extrusionOk="0" h="743" w="1323">
                  <a:moveTo>
                    <a:pt x="1322" y="215"/>
                  </a:moveTo>
                  <a:cubicBezTo>
                    <a:pt x="1322" y="212"/>
                    <a:pt x="1323" y="209"/>
                    <a:pt x="1323" y="206"/>
                  </a:cubicBezTo>
                  <a:cubicBezTo>
                    <a:pt x="1323" y="196"/>
                    <a:pt x="1320" y="187"/>
                    <a:pt x="1313" y="179"/>
                  </a:cubicBezTo>
                  <a:cubicBezTo>
                    <a:pt x="1312" y="178"/>
                    <a:pt x="1311" y="177"/>
                    <a:pt x="1310" y="176"/>
                  </a:cubicBezTo>
                  <a:lnTo>
                    <a:pt x="1148" y="13"/>
                  </a:lnTo>
                  <a:cubicBezTo>
                    <a:pt x="1131" y="-4"/>
                    <a:pt x="1104" y="-4"/>
                    <a:pt x="1087" y="13"/>
                  </a:cubicBezTo>
                  <a:cubicBezTo>
                    <a:pt x="1070" y="30"/>
                    <a:pt x="1070" y="57"/>
                    <a:pt x="1087" y="74"/>
                  </a:cubicBezTo>
                  <a:lnTo>
                    <a:pt x="1176" y="163"/>
                  </a:lnTo>
                  <a:lnTo>
                    <a:pt x="911" y="163"/>
                  </a:lnTo>
                  <a:lnTo>
                    <a:pt x="910" y="163"/>
                  </a:lnTo>
                  <a:lnTo>
                    <a:pt x="909" y="163"/>
                  </a:lnTo>
                  <a:cubicBezTo>
                    <a:pt x="908" y="163"/>
                    <a:pt x="908" y="163"/>
                    <a:pt x="907" y="163"/>
                  </a:cubicBezTo>
                  <a:cubicBezTo>
                    <a:pt x="906" y="163"/>
                    <a:pt x="905" y="163"/>
                    <a:pt x="905" y="163"/>
                  </a:cubicBezTo>
                  <a:cubicBezTo>
                    <a:pt x="904" y="163"/>
                    <a:pt x="903" y="163"/>
                    <a:pt x="902" y="163"/>
                  </a:cubicBezTo>
                  <a:lnTo>
                    <a:pt x="901" y="164"/>
                  </a:lnTo>
                  <a:cubicBezTo>
                    <a:pt x="900" y="164"/>
                    <a:pt x="899" y="164"/>
                    <a:pt x="898" y="164"/>
                  </a:cubicBezTo>
                  <a:cubicBezTo>
                    <a:pt x="898" y="164"/>
                    <a:pt x="897" y="165"/>
                    <a:pt x="896" y="165"/>
                  </a:cubicBezTo>
                  <a:cubicBezTo>
                    <a:pt x="896" y="165"/>
                    <a:pt x="895" y="165"/>
                    <a:pt x="894" y="166"/>
                  </a:cubicBezTo>
                  <a:cubicBezTo>
                    <a:pt x="894" y="166"/>
                    <a:pt x="893" y="166"/>
                    <a:pt x="892" y="166"/>
                  </a:cubicBezTo>
                  <a:cubicBezTo>
                    <a:pt x="892" y="167"/>
                    <a:pt x="891" y="167"/>
                    <a:pt x="891" y="167"/>
                  </a:cubicBezTo>
                  <a:cubicBezTo>
                    <a:pt x="890" y="168"/>
                    <a:pt x="889" y="168"/>
                    <a:pt x="888" y="169"/>
                  </a:cubicBezTo>
                  <a:lnTo>
                    <a:pt x="887" y="170"/>
                  </a:lnTo>
                  <a:cubicBezTo>
                    <a:pt x="886" y="170"/>
                    <a:pt x="886" y="171"/>
                    <a:pt x="885" y="171"/>
                  </a:cubicBezTo>
                  <a:lnTo>
                    <a:pt x="884" y="172"/>
                  </a:lnTo>
                  <a:lnTo>
                    <a:pt x="274" y="657"/>
                  </a:lnTo>
                  <a:lnTo>
                    <a:pt x="43" y="657"/>
                  </a:lnTo>
                  <a:cubicBezTo>
                    <a:pt x="19" y="657"/>
                    <a:pt x="0" y="676"/>
                    <a:pt x="0" y="700"/>
                  </a:cubicBezTo>
                  <a:cubicBezTo>
                    <a:pt x="0" y="724"/>
                    <a:pt x="19" y="743"/>
                    <a:pt x="43" y="743"/>
                  </a:cubicBezTo>
                  <a:lnTo>
                    <a:pt x="289" y="743"/>
                  </a:lnTo>
                  <a:cubicBezTo>
                    <a:pt x="290" y="743"/>
                    <a:pt x="291" y="743"/>
                    <a:pt x="293" y="743"/>
                  </a:cubicBezTo>
                  <a:lnTo>
                    <a:pt x="294" y="743"/>
                  </a:lnTo>
                  <a:cubicBezTo>
                    <a:pt x="295" y="743"/>
                    <a:pt x="296" y="742"/>
                    <a:pt x="297" y="742"/>
                  </a:cubicBezTo>
                  <a:lnTo>
                    <a:pt x="298" y="742"/>
                  </a:lnTo>
                  <a:cubicBezTo>
                    <a:pt x="299" y="742"/>
                    <a:pt x="300" y="742"/>
                    <a:pt x="301" y="741"/>
                  </a:cubicBezTo>
                  <a:lnTo>
                    <a:pt x="302" y="741"/>
                  </a:lnTo>
                  <a:cubicBezTo>
                    <a:pt x="303" y="741"/>
                    <a:pt x="304" y="740"/>
                    <a:pt x="304" y="740"/>
                  </a:cubicBezTo>
                  <a:cubicBezTo>
                    <a:pt x="305" y="740"/>
                    <a:pt x="305" y="740"/>
                    <a:pt x="306" y="740"/>
                  </a:cubicBezTo>
                  <a:cubicBezTo>
                    <a:pt x="307" y="739"/>
                    <a:pt x="308" y="739"/>
                    <a:pt x="309" y="738"/>
                  </a:cubicBezTo>
                  <a:cubicBezTo>
                    <a:pt x="310" y="737"/>
                    <a:pt x="311" y="737"/>
                    <a:pt x="313" y="736"/>
                  </a:cubicBezTo>
                  <a:cubicBezTo>
                    <a:pt x="313" y="736"/>
                    <a:pt x="313" y="735"/>
                    <a:pt x="314" y="735"/>
                  </a:cubicBezTo>
                  <a:lnTo>
                    <a:pt x="315" y="734"/>
                  </a:lnTo>
                  <a:lnTo>
                    <a:pt x="926" y="249"/>
                  </a:lnTo>
                  <a:lnTo>
                    <a:pt x="1176" y="249"/>
                  </a:lnTo>
                  <a:lnTo>
                    <a:pt x="1087" y="338"/>
                  </a:lnTo>
                  <a:cubicBezTo>
                    <a:pt x="1070" y="355"/>
                    <a:pt x="1070" y="382"/>
                    <a:pt x="1087" y="399"/>
                  </a:cubicBezTo>
                  <a:cubicBezTo>
                    <a:pt x="1095" y="407"/>
                    <a:pt x="1106" y="411"/>
                    <a:pt x="1117" y="411"/>
                  </a:cubicBezTo>
                  <a:cubicBezTo>
                    <a:pt x="1128" y="411"/>
                    <a:pt x="1139" y="407"/>
                    <a:pt x="1148" y="399"/>
                  </a:cubicBezTo>
                  <a:lnTo>
                    <a:pt x="1310" y="236"/>
                  </a:lnTo>
                  <a:cubicBezTo>
                    <a:pt x="1311" y="236"/>
                    <a:pt x="1311" y="235"/>
                    <a:pt x="1312" y="235"/>
                  </a:cubicBezTo>
                  <a:cubicBezTo>
                    <a:pt x="1312" y="234"/>
                    <a:pt x="1312" y="234"/>
                    <a:pt x="1313" y="233"/>
                  </a:cubicBezTo>
                  <a:cubicBezTo>
                    <a:pt x="1313" y="233"/>
                    <a:pt x="1314" y="232"/>
                    <a:pt x="1315" y="231"/>
                  </a:cubicBezTo>
                  <a:cubicBezTo>
                    <a:pt x="1315" y="230"/>
                    <a:pt x="1315" y="230"/>
                    <a:pt x="1315" y="230"/>
                  </a:cubicBezTo>
                  <a:cubicBezTo>
                    <a:pt x="1316" y="229"/>
                    <a:pt x="1317" y="228"/>
                    <a:pt x="1317" y="227"/>
                  </a:cubicBezTo>
                  <a:lnTo>
                    <a:pt x="1317" y="226"/>
                  </a:lnTo>
                  <a:cubicBezTo>
                    <a:pt x="1318" y="226"/>
                    <a:pt x="1319" y="224"/>
                    <a:pt x="1319" y="223"/>
                  </a:cubicBezTo>
                  <a:cubicBezTo>
                    <a:pt x="1320" y="222"/>
                    <a:pt x="1320" y="221"/>
                    <a:pt x="1320" y="219"/>
                  </a:cubicBezTo>
                  <a:cubicBezTo>
                    <a:pt x="1321" y="219"/>
                    <a:pt x="1321" y="219"/>
                    <a:pt x="1321" y="219"/>
                  </a:cubicBezTo>
                  <a:cubicBezTo>
                    <a:pt x="1321" y="218"/>
                    <a:pt x="1322" y="216"/>
                    <a:pt x="1322" y="215"/>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218" name="Google Shape;218;p31"/>
            <p:cNvSpPr/>
            <p:nvPr/>
          </p:nvSpPr>
          <p:spPr>
            <a:xfrm>
              <a:off x="6323650" y="6928578"/>
              <a:ext cx="240119" cy="151560"/>
            </a:xfrm>
            <a:custGeom>
              <a:rect b="b" l="l" r="r" t="t"/>
              <a:pathLst>
                <a:path extrusionOk="0" h="422" w="668">
                  <a:moveTo>
                    <a:pt x="660" y="241"/>
                  </a:moveTo>
                  <a:lnTo>
                    <a:pt x="661" y="240"/>
                  </a:lnTo>
                  <a:cubicBezTo>
                    <a:pt x="661" y="239"/>
                    <a:pt x="662" y="238"/>
                    <a:pt x="662" y="237"/>
                  </a:cubicBezTo>
                  <a:cubicBezTo>
                    <a:pt x="663" y="237"/>
                    <a:pt x="663" y="237"/>
                    <a:pt x="663" y="237"/>
                  </a:cubicBezTo>
                  <a:cubicBezTo>
                    <a:pt x="664" y="236"/>
                    <a:pt x="664" y="235"/>
                    <a:pt x="664" y="234"/>
                  </a:cubicBezTo>
                  <a:cubicBezTo>
                    <a:pt x="665" y="233"/>
                    <a:pt x="665" y="233"/>
                    <a:pt x="665" y="233"/>
                  </a:cubicBezTo>
                  <a:cubicBezTo>
                    <a:pt x="665" y="232"/>
                    <a:pt x="666" y="231"/>
                    <a:pt x="666" y="230"/>
                  </a:cubicBezTo>
                  <a:cubicBezTo>
                    <a:pt x="666" y="229"/>
                    <a:pt x="666" y="229"/>
                    <a:pt x="666" y="229"/>
                  </a:cubicBezTo>
                  <a:cubicBezTo>
                    <a:pt x="667" y="228"/>
                    <a:pt x="667" y="227"/>
                    <a:pt x="667" y="225"/>
                  </a:cubicBezTo>
                  <a:cubicBezTo>
                    <a:pt x="670" y="211"/>
                    <a:pt x="666" y="196"/>
                    <a:pt x="656" y="186"/>
                  </a:cubicBezTo>
                  <a:lnTo>
                    <a:pt x="493" y="23"/>
                  </a:lnTo>
                  <a:cubicBezTo>
                    <a:pt x="477" y="7"/>
                    <a:pt x="450" y="7"/>
                    <a:pt x="433" y="23"/>
                  </a:cubicBezTo>
                  <a:cubicBezTo>
                    <a:pt x="417" y="40"/>
                    <a:pt x="417" y="67"/>
                    <a:pt x="433" y="84"/>
                  </a:cubicBezTo>
                  <a:lnTo>
                    <a:pt x="521" y="173"/>
                  </a:lnTo>
                  <a:lnTo>
                    <a:pt x="275" y="173"/>
                  </a:lnTo>
                  <a:lnTo>
                    <a:pt x="70" y="10"/>
                  </a:lnTo>
                  <a:cubicBezTo>
                    <a:pt x="52" y="-5"/>
                    <a:pt x="24" y="-2"/>
                    <a:pt x="10" y="17"/>
                  </a:cubicBezTo>
                  <a:cubicBezTo>
                    <a:pt x="-5" y="36"/>
                    <a:pt x="-2" y="63"/>
                    <a:pt x="17" y="77"/>
                  </a:cubicBezTo>
                  <a:lnTo>
                    <a:pt x="234" y="249"/>
                  </a:lnTo>
                  <a:cubicBezTo>
                    <a:pt x="234" y="250"/>
                    <a:pt x="235" y="250"/>
                    <a:pt x="235" y="251"/>
                  </a:cubicBezTo>
                  <a:cubicBezTo>
                    <a:pt x="236" y="251"/>
                    <a:pt x="236" y="251"/>
                    <a:pt x="237" y="251"/>
                  </a:cubicBezTo>
                  <a:cubicBezTo>
                    <a:pt x="238" y="252"/>
                    <a:pt x="239" y="253"/>
                    <a:pt x="240" y="253"/>
                  </a:cubicBezTo>
                  <a:lnTo>
                    <a:pt x="240" y="254"/>
                  </a:lnTo>
                  <a:cubicBezTo>
                    <a:pt x="241" y="254"/>
                    <a:pt x="242" y="255"/>
                    <a:pt x="243" y="255"/>
                  </a:cubicBezTo>
                  <a:cubicBezTo>
                    <a:pt x="244" y="255"/>
                    <a:pt x="244" y="256"/>
                    <a:pt x="245" y="256"/>
                  </a:cubicBezTo>
                  <a:cubicBezTo>
                    <a:pt x="246" y="256"/>
                    <a:pt x="246" y="256"/>
                    <a:pt x="247" y="257"/>
                  </a:cubicBezTo>
                  <a:cubicBezTo>
                    <a:pt x="248" y="257"/>
                    <a:pt x="248" y="257"/>
                    <a:pt x="249" y="257"/>
                  </a:cubicBezTo>
                  <a:cubicBezTo>
                    <a:pt x="249" y="257"/>
                    <a:pt x="250" y="257"/>
                    <a:pt x="251" y="258"/>
                  </a:cubicBezTo>
                  <a:cubicBezTo>
                    <a:pt x="252" y="258"/>
                    <a:pt x="252" y="258"/>
                    <a:pt x="252" y="258"/>
                  </a:cubicBezTo>
                  <a:cubicBezTo>
                    <a:pt x="253" y="258"/>
                    <a:pt x="254" y="258"/>
                    <a:pt x="255" y="258"/>
                  </a:cubicBezTo>
                  <a:cubicBezTo>
                    <a:pt x="256" y="258"/>
                    <a:pt x="256" y="259"/>
                    <a:pt x="256" y="259"/>
                  </a:cubicBezTo>
                  <a:cubicBezTo>
                    <a:pt x="258" y="259"/>
                    <a:pt x="259" y="259"/>
                    <a:pt x="260" y="259"/>
                  </a:cubicBezTo>
                  <a:lnTo>
                    <a:pt x="521" y="259"/>
                  </a:lnTo>
                  <a:lnTo>
                    <a:pt x="433" y="348"/>
                  </a:lnTo>
                  <a:cubicBezTo>
                    <a:pt x="417" y="365"/>
                    <a:pt x="417" y="392"/>
                    <a:pt x="433" y="409"/>
                  </a:cubicBezTo>
                  <a:cubicBezTo>
                    <a:pt x="442" y="417"/>
                    <a:pt x="453" y="422"/>
                    <a:pt x="464" y="422"/>
                  </a:cubicBezTo>
                  <a:cubicBezTo>
                    <a:pt x="475" y="422"/>
                    <a:pt x="486" y="417"/>
                    <a:pt x="493" y="409"/>
                  </a:cubicBezTo>
                  <a:lnTo>
                    <a:pt x="656" y="247"/>
                  </a:lnTo>
                  <a:cubicBezTo>
                    <a:pt x="656" y="246"/>
                    <a:pt x="657" y="246"/>
                    <a:pt x="657" y="245"/>
                  </a:cubicBezTo>
                  <a:cubicBezTo>
                    <a:pt x="657" y="244"/>
                    <a:pt x="658" y="244"/>
                    <a:pt x="658" y="243"/>
                  </a:cubicBezTo>
                  <a:cubicBezTo>
                    <a:pt x="659" y="243"/>
                    <a:pt x="660" y="242"/>
                    <a:pt x="660" y="241"/>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sp>
          <p:nvSpPr>
            <p:cNvPr id="219" name="Google Shape;219;p31"/>
            <p:cNvSpPr/>
            <p:nvPr/>
          </p:nvSpPr>
          <p:spPr>
            <a:xfrm>
              <a:off x="6089290" y="6813377"/>
              <a:ext cx="197640" cy="92880"/>
            </a:xfrm>
            <a:custGeom>
              <a:rect b="b" l="l" r="r" t="t"/>
              <a:pathLst>
                <a:path extrusionOk="0" h="259" w="550">
                  <a:moveTo>
                    <a:pt x="43" y="86"/>
                  </a:moveTo>
                  <a:lnTo>
                    <a:pt x="274" y="86"/>
                  </a:lnTo>
                  <a:lnTo>
                    <a:pt x="481" y="250"/>
                  </a:lnTo>
                  <a:cubicBezTo>
                    <a:pt x="489" y="256"/>
                    <a:pt x="498" y="259"/>
                    <a:pt x="507" y="259"/>
                  </a:cubicBezTo>
                  <a:cubicBezTo>
                    <a:pt x="520" y="259"/>
                    <a:pt x="533" y="254"/>
                    <a:pt x="541" y="243"/>
                  </a:cubicBezTo>
                  <a:cubicBezTo>
                    <a:pt x="556" y="224"/>
                    <a:pt x="553" y="197"/>
                    <a:pt x="534" y="182"/>
                  </a:cubicBezTo>
                  <a:lnTo>
                    <a:pt x="315" y="9"/>
                  </a:lnTo>
                  <a:lnTo>
                    <a:pt x="314" y="9"/>
                  </a:lnTo>
                  <a:cubicBezTo>
                    <a:pt x="313" y="8"/>
                    <a:pt x="313" y="8"/>
                    <a:pt x="312" y="7"/>
                  </a:cubicBezTo>
                  <a:cubicBezTo>
                    <a:pt x="311" y="7"/>
                    <a:pt x="311" y="6"/>
                    <a:pt x="310" y="6"/>
                  </a:cubicBezTo>
                  <a:cubicBezTo>
                    <a:pt x="310" y="6"/>
                    <a:pt x="309" y="5"/>
                    <a:pt x="308" y="5"/>
                  </a:cubicBezTo>
                  <a:cubicBezTo>
                    <a:pt x="308" y="5"/>
                    <a:pt x="307" y="4"/>
                    <a:pt x="306" y="4"/>
                  </a:cubicBezTo>
                  <a:cubicBezTo>
                    <a:pt x="306" y="4"/>
                    <a:pt x="305" y="3"/>
                    <a:pt x="304" y="3"/>
                  </a:cubicBezTo>
                  <a:lnTo>
                    <a:pt x="303" y="3"/>
                  </a:lnTo>
                  <a:cubicBezTo>
                    <a:pt x="302" y="2"/>
                    <a:pt x="301" y="2"/>
                    <a:pt x="301" y="2"/>
                  </a:cubicBezTo>
                  <a:cubicBezTo>
                    <a:pt x="300" y="2"/>
                    <a:pt x="299" y="2"/>
                    <a:pt x="298" y="1"/>
                  </a:cubicBezTo>
                  <a:cubicBezTo>
                    <a:pt x="298" y="1"/>
                    <a:pt x="297" y="1"/>
                    <a:pt x="296" y="1"/>
                  </a:cubicBezTo>
                  <a:cubicBezTo>
                    <a:pt x="296" y="1"/>
                    <a:pt x="295" y="1"/>
                    <a:pt x="294" y="1"/>
                  </a:cubicBezTo>
                  <a:cubicBezTo>
                    <a:pt x="294" y="0"/>
                    <a:pt x="293" y="0"/>
                    <a:pt x="292" y="0"/>
                  </a:cubicBezTo>
                  <a:cubicBezTo>
                    <a:pt x="291" y="0"/>
                    <a:pt x="291" y="0"/>
                    <a:pt x="290" y="0"/>
                  </a:cubicBezTo>
                  <a:cubicBezTo>
                    <a:pt x="289" y="0"/>
                    <a:pt x="289" y="0"/>
                    <a:pt x="288" y="0"/>
                  </a:cubicBezTo>
                  <a:lnTo>
                    <a:pt x="43" y="0"/>
                  </a:lnTo>
                  <a:cubicBezTo>
                    <a:pt x="19" y="0"/>
                    <a:pt x="0" y="19"/>
                    <a:pt x="0" y="43"/>
                  </a:cubicBezTo>
                  <a:cubicBezTo>
                    <a:pt x="0" y="66"/>
                    <a:pt x="19" y="86"/>
                    <a:pt x="43" y="86"/>
                  </a:cubicBezTo>
                  <a:close/>
                </a:path>
              </a:pathLst>
            </a:custGeom>
            <a:solidFill>
              <a:srgbClr val="FFFFF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ctrTitle"/>
          </p:nvPr>
        </p:nvSpPr>
        <p:spPr>
          <a:xfrm>
            <a:off x="64775" y="157600"/>
            <a:ext cx="119181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Steps to get better at change management</a:t>
            </a:r>
            <a:endParaRPr/>
          </a:p>
        </p:txBody>
      </p:sp>
      <p:sp>
        <p:nvSpPr>
          <p:cNvPr id="225" name="Google Shape;225;p32"/>
          <p:cNvSpPr/>
          <p:nvPr/>
        </p:nvSpPr>
        <p:spPr>
          <a:xfrm>
            <a:off x="3152325" y="1180100"/>
            <a:ext cx="810000" cy="810300"/>
          </a:xfrm>
          <a:prstGeom prst="ellipse">
            <a:avLst/>
          </a:prstGeom>
          <a:solidFill>
            <a:srgbClr val="0079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1</a:t>
            </a:r>
            <a:endParaRPr sz="3000">
              <a:solidFill>
                <a:srgbClr val="FFFFFF"/>
              </a:solidFill>
              <a:latin typeface="Titillium Web SemiBold"/>
              <a:ea typeface="Titillium Web SemiBold"/>
              <a:cs typeface="Titillium Web SemiBold"/>
              <a:sym typeface="Titillium Web SemiBold"/>
            </a:endParaRPr>
          </a:p>
        </p:txBody>
      </p:sp>
      <p:sp>
        <p:nvSpPr>
          <p:cNvPr id="226" name="Google Shape;226;p32"/>
          <p:cNvSpPr txBox="1"/>
          <p:nvPr/>
        </p:nvSpPr>
        <p:spPr>
          <a:xfrm>
            <a:off x="3962400" y="1180100"/>
            <a:ext cx="7987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79C1"/>
                </a:solidFill>
                <a:latin typeface="Titillium Web"/>
                <a:ea typeface="Titillium Web"/>
                <a:cs typeface="Titillium Web"/>
                <a:sym typeface="Titillium Web"/>
              </a:rPr>
              <a:t>Choose your direction</a:t>
            </a:r>
            <a:endParaRPr sz="1700">
              <a:solidFill>
                <a:srgbClr val="606060"/>
              </a:solidFill>
              <a:latin typeface="Open Sans"/>
              <a:ea typeface="Open Sans"/>
              <a:cs typeface="Open Sans"/>
              <a:sym typeface="Open Sans"/>
            </a:endParaRPr>
          </a:p>
        </p:txBody>
      </p:sp>
      <p:sp>
        <p:nvSpPr>
          <p:cNvPr id="227" name="Google Shape;227;p32"/>
          <p:cNvSpPr/>
          <p:nvPr/>
        </p:nvSpPr>
        <p:spPr>
          <a:xfrm>
            <a:off x="3304725" y="2018300"/>
            <a:ext cx="810000" cy="810300"/>
          </a:xfrm>
          <a:prstGeom prst="ellipse">
            <a:avLst/>
          </a:prstGeom>
          <a:solidFill>
            <a:srgbClr val="0099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2</a:t>
            </a:r>
            <a:endParaRPr sz="3000">
              <a:solidFill>
                <a:srgbClr val="FFFFFF"/>
              </a:solidFill>
              <a:latin typeface="Titillium Web SemiBold"/>
              <a:ea typeface="Titillium Web SemiBold"/>
              <a:cs typeface="Titillium Web SemiBold"/>
              <a:sym typeface="Titillium Web SemiBold"/>
            </a:endParaRPr>
          </a:p>
        </p:txBody>
      </p:sp>
      <p:sp>
        <p:nvSpPr>
          <p:cNvPr id="228" name="Google Shape;228;p32"/>
          <p:cNvSpPr txBox="1"/>
          <p:nvPr/>
        </p:nvSpPr>
        <p:spPr>
          <a:xfrm>
            <a:off x="4119777" y="2018300"/>
            <a:ext cx="78297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99F4"/>
                </a:solidFill>
                <a:latin typeface="Titillium Web"/>
                <a:ea typeface="Titillium Web"/>
                <a:cs typeface="Titillium Web"/>
                <a:sym typeface="Titillium Web"/>
              </a:rPr>
              <a:t>Develop change leaders</a:t>
            </a:r>
            <a:endParaRPr sz="1700">
              <a:solidFill>
                <a:srgbClr val="606060"/>
              </a:solidFill>
              <a:latin typeface="Open Sans"/>
              <a:ea typeface="Open Sans"/>
              <a:cs typeface="Open Sans"/>
              <a:sym typeface="Open Sans"/>
            </a:endParaRPr>
          </a:p>
        </p:txBody>
      </p:sp>
      <p:sp>
        <p:nvSpPr>
          <p:cNvPr id="229" name="Google Shape;229;p32"/>
          <p:cNvSpPr/>
          <p:nvPr/>
        </p:nvSpPr>
        <p:spPr>
          <a:xfrm>
            <a:off x="3457125" y="2856500"/>
            <a:ext cx="810000" cy="810300"/>
          </a:xfrm>
          <a:prstGeom prst="ellipse">
            <a:avLst/>
          </a:prstGeom>
          <a:solidFill>
            <a:srgbClr val="4BB1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3</a:t>
            </a:r>
            <a:endParaRPr sz="3000">
              <a:solidFill>
                <a:srgbClr val="FFFFFF"/>
              </a:solidFill>
              <a:latin typeface="Titillium Web SemiBold"/>
              <a:ea typeface="Titillium Web SemiBold"/>
              <a:cs typeface="Titillium Web SemiBold"/>
              <a:sym typeface="Titillium Web SemiBold"/>
            </a:endParaRPr>
          </a:p>
        </p:txBody>
      </p:sp>
      <p:sp>
        <p:nvSpPr>
          <p:cNvPr id="230" name="Google Shape;230;p32"/>
          <p:cNvSpPr txBox="1"/>
          <p:nvPr/>
        </p:nvSpPr>
        <p:spPr>
          <a:xfrm>
            <a:off x="4277173" y="2856500"/>
            <a:ext cx="76722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4BB1ED"/>
                </a:solidFill>
                <a:latin typeface="Titillium Web"/>
                <a:ea typeface="Titillium Web"/>
                <a:cs typeface="Titillium Web"/>
                <a:sym typeface="Titillium Web"/>
              </a:rPr>
              <a:t>Make culture a priority</a:t>
            </a:r>
            <a:endParaRPr sz="1700">
              <a:solidFill>
                <a:srgbClr val="606060"/>
              </a:solidFill>
              <a:latin typeface="Open Sans"/>
              <a:ea typeface="Open Sans"/>
              <a:cs typeface="Open Sans"/>
              <a:sym typeface="Open Sans"/>
            </a:endParaRPr>
          </a:p>
        </p:txBody>
      </p:sp>
      <p:sp>
        <p:nvSpPr>
          <p:cNvPr id="231" name="Google Shape;231;p32"/>
          <p:cNvSpPr/>
          <p:nvPr/>
        </p:nvSpPr>
        <p:spPr>
          <a:xfrm>
            <a:off x="3609525" y="3694700"/>
            <a:ext cx="810000" cy="810300"/>
          </a:xfrm>
          <a:prstGeom prst="ellipse">
            <a:avLst/>
          </a:prstGeom>
          <a:solidFill>
            <a:srgbClr val="25A0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4</a:t>
            </a:r>
            <a:endParaRPr sz="3000">
              <a:solidFill>
                <a:srgbClr val="FFFFFF"/>
              </a:solidFill>
              <a:latin typeface="Titillium Web SemiBold"/>
              <a:ea typeface="Titillium Web SemiBold"/>
              <a:cs typeface="Titillium Web SemiBold"/>
              <a:sym typeface="Titillium Web SemiBold"/>
            </a:endParaRPr>
          </a:p>
        </p:txBody>
      </p:sp>
      <p:sp>
        <p:nvSpPr>
          <p:cNvPr id="232" name="Google Shape;232;p32"/>
          <p:cNvSpPr txBox="1"/>
          <p:nvPr/>
        </p:nvSpPr>
        <p:spPr>
          <a:xfrm>
            <a:off x="4434550" y="3694700"/>
            <a:ext cx="75147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25A0A9"/>
                </a:solidFill>
                <a:latin typeface="Titillium Web"/>
                <a:ea typeface="Titillium Web"/>
                <a:cs typeface="Titillium Web"/>
                <a:sym typeface="Titillium Web"/>
              </a:rPr>
              <a:t>Expand iteratively</a:t>
            </a:r>
            <a:endParaRPr sz="1700">
              <a:solidFill>
                <a:srgbClr val="606060"/>
              </a:solidFill>
              <a:latin typeface="Open Sans"/>
              <a:ea typeface="Open Sans"/>
              <a:cs typeface="Open Sans"/>
              <a:sym typeface="Open Sans"/>
            </a:endParaRPr>
          </a:p>
        </p:txBody>
      </p:sp>
      <p:sp>
        <p:nvSpPr>
          <p:cNvPr id="233" name="Google Shape;233;p32"/>
          <p:cNvSpPr/>
          <p:nvPr/>
        </p:nvSpPr>
        <p:spPr>
          <a:xfrm>
            <a:off x="3761925" y="4532900"/>
            <a:ext cx="810000" cy="810300"/>
          </a:xfrm>
          <a:prstGeom prst="ellipse">
            <a:avLst/>
          </a:prstGeom>
          <a:solidFill>
            <a:srgbClr val="00C1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5</a:t>
            </a:r>
            <a:endParaRPr sz="3000">
              <a:solidFill>
                <a:srgbClr val="FFFFFF"/>
              </a:solidFill>
              <a:latin typeface="Titillium Web SemiBold"/>
              <a:ea typeface="Titillium Web SemiBold"/>
              <a:cs typeface="Titillium Web SemiBold"/>
              <a:sym typeface="Titillium Web SemiBold"/>
            </a:endParaRPr>
          </a:p>
        </p:txBody>
      </p:sp>
      <p:sp>
        <p:nvSpPr>
          <p:cNvPr id="234" name="Google Shape;234;p32"/>
          <p:cNvSpPr txBox="1"/>
          <p:nvPr/>
        </p:nvSpPr>
        <p:spPr>
          <a:xfrm>
            <a:off x="4591927" y="4532900"/>
            <a:ext cx="73578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C1A8"/>
                </a:solidFill>
                <a:latin typeface="Titillium Web"/>
                <a:ea typeface="Titillium Web"/>
                <a:cs typeface="Titillium Web"/>
                <a:sym typeface="Titillium Web"/>
              </a:rPr>
              <a:t>Focus on capabilities over technologies</a:t>
            </a:r>
            <a:endParaRPr sz="1700">
              <a:solidFill>
                <a:srgbClr val="606060"/>
              </a:solidFill>
              <a:latin typeface="Open Sans"/>
              <a:ea typeface="Open Sans"/>
              <a:cs typeface="Open Sans"/>
              <a:sym typeface="Open Sans"/>
            </a:endParaRPr>
          </a:p>
        </p:txBody>
      </p:sp>
      <p:sp>
        <p:nvSpPr>
          <p:cNvPr id="235" name="Google Shape;235;p32"/>
          <p:cNvSpPr/>
          <p:nvPr/>
        </p:nvSpPr>
        <p:spPr>
          <a:xfrm>
            <a:off x="3914325" y="5371100"/>
            <a:ext cx="810000" cy="810300"/>
          </a:xfrm>
          <a:prstGeom prst="ellipse">
            <a:avLst/>
          </a:prstGeom>
          <a:solidFill>
            <a:srgbClr val="00D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Titillium Web SemiBold"/>
                <a:ea typeface="Titillium Web SemiBold"/>
                <a:cs typeface="Titillium Web SemiBold"/>
                <a:sym typeface="Titillium Web SemiBold"/>
              </a:rPr>
              <a:t>6</a:t>
            </a:r>
            <a:endParaRPr sz="3000">
              <a:solidFill>
                <a:srgbClr val="FFFFFF"/>
              </a:solidFill>
              <a:latin typeface="Titillium Web SemiBold"/>
              <a:ea typeface="Titillium Web SemiBold"/>
              <a:cs typeface="Titillium Web SemiBold"/>
              <a:sym typeface="Titillium Web SemiBold"/>
            </a:endParaRPr>
          </a:p>
        </p:txBody>
      </p:sp>
      <p:sp>
        <p:nvSpPr>
          <p:cNvPr id="236" name="Google Shape;236;p32"/>
          <p:cNvSpPr txBox="1"/>
          <p:nvPr/>
        </p:nvSpPr>
        <p:spPr>
          <a:xfrm>
            <a:off x="4749300" y="5371100"/>
            <a:ext cx="7200000" cy="8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100">
                <a:solidFill>
                  <a:srgbClr val="00DBBE"/>
                </a:solidFill>
                <a:latin typeface="Titillium Web"/>
                <a:ea typeface="Titillium Web"/>
                <a:cs typeface="Titillium Web"/>
                <a:sym typeface="Titillium Web"/>
              </a:rPr>
              <a:t>Measure the change</a:t>
            </a:r>
            <a:endParaRPr sz="1700">
              <a:solidFill>
                <a:srgbClr val="60606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ctrTitle"/>
          </p:nvPr>
        </p:nvSpPr>
        <p:spPr>
          <a:xfrm>
            <a:off x="1259100" y="268075"/>
            <a:ext cx="9673800" cy="8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Choose Your </a:t>
            </a:r>
            <a:r>
              <a:rPr b="1" lang="en-US"/>
              <a:t>Direction</a:t>
            </a:r>
            <a:endParaRPr b="1"/>
          </a:p>
        </p:txBody>
      </p:sp>
      <p:sp>
        <p:nvSpPr>
          <p:cNvPr id="242" name="Google Shape;242;p33"/>
          <p:cNvSpPr/>
          <p:nvPr/>
        </p:nvSpPr>
        <p:spPr>
          <a:xfrm>
            <a:off x="215425" y="1571350"/>
            <a:ext cx="3314400" cy="3389400"/>
          </a:xfrm>
          <a:prstGeom prst="chevron">
            <a:avLst>
              <a:gd fmla="val 19324" name="adj"/>
            </a:avLst>
          </a:prstGeom>
          <a:solidFill>
            <a:srgbClr val="63B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3039360" y="1571350"/>
            <a:ext cx="3314400" cy="3389400"/>
          </a:xfrm>
          <a:prstGeom prst="chevron">
            <a:avLst>
              <a:gd fmla="val 19324" name="adj"/>
            </a:avLst>
          </a:prstGeom>
          <a:solidFill>
            <a:srgbClr val="79C5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5827339" y="1571350"/>
            <a:ext cx="3314400" cy="3389400"/>
          </a:xfrm>
          <a:prstGeom prst="chevron">
            <a:avLst>
              <a:gd fmla="val 19324" name="adj"/>
            </a:avLst>
          </a:prstGeom>
          <a:solidFill>
            <a:srgbClr val="A8D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8651274" y="1571350"/>
            <a:ext cx="3314400" cy="3389400"/>
          </a:xfrm>
          <a:prstGeom prst="chevron">
            <a:avLst>
              <a:gd fmla="val 19324" name="adj"/>
            </a:avLst>
          </a:prstGeom>
          <a:solidFill>
            <a:srgbClr val="D6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txBox="1"/>
          <p:nvPr/>
        </p:nvSpPr>
        <p:spPr>
          <a:xfrm>
            <a:off x="1153050" y="2476300"/>
            <a:ext cx="1705800" cy="14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606060"/>
                </a:solidFill>
                <a:latin typeface="Titillium Web SemiBold"/>
                <a:ea typeface="Titillium Web SemiBold"/>
                <a:cs typeface="Titillium Web SemiBold"/>
                <a:sym typeface="Titillium Web SemiBold"/>
              </a:rPr>
              <a:t>Choose ONE direction and stay the course</a:t>
            </a:r>
            <a:endParaRPr sz="2000">
              <a:solidFill>
                <a:srgbClr val="606060"/>
              </a:solidFill>
              <a:latin typeface="Titillium Web SemiBold"/>
              <a:ea typeface="Titillium Web SemiBold"/>
              <a:cs typeface="Titillium Web SemiBold"/>
              <a:sym typeface="Titillium Web SemiBold"/>
            </a:endParaRPr>
          </a:p>
        </p:txBody>
      </p:sp>
      <p:sp>
        <p:nvSpPr>
          <p:cNvPr id="247" name="Google Shape;247;p33"/>
          <p:cNvSpPr txBox="1"/>
          <p:nvPr/>
        </p:nvSpPr>
        <p:spPr>
          <a:xfrm>
            <a:off x="3986000" y="2476300"/>
            <a:ext cx="1705800" cy="14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606060"/>
                </a:solidFill>
                <a:latin typeface="Titillium Web SemiBold"/>
                <a:ea typeface="Titillium Web SemiBold"/>
                <a:cs typeface="Titillium Web SemiBold"/>
                <a:sym typeface="Titillium Web SemiBold"/>
              </a:rPr>
              <a:t>Seek 360 Stakeholder buy-in </a:t>
            </a:r>
            <a:endParaRPr sz="2000">
              <a:solidFill>
                <a:srgbClr val="606060"/>
              </a:solidFill>
              <a:latin typeface="Titillium Web SemiBold"/>
              <a:ea typeface="Titillium Web SemiBold"/>
              <a:cs typeface="Titillium Web SemiBold"/>
              <a:sym typeface="Titillium Web SemiBold"/>
            </a:endParaRPr>
          </a:p>
        </p:txBody>
      </p:sp>
      <p:sp>
        <p:nvSpPr>
          <p:cNvPr id="248" name="Google Shape;248;p33"/>
          <p:cNvSpPr txBox="1"/>
          <p:nvPr/>
        </p:nvSpPr>
        <p:spPr>
          <a:xfrm>
            <a:off x="6818950" y="2476300"/>
            <a:ext cx="1705800" cy="14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606060"/>
                </a:solidFill>
                <a:latin typeface="Titillium Web SemiBold"/>
                <a:ea typeface="Titillium Web SemiBold"/>
                <a:cs typeface="Titillium Web SemiBold"/>
                <a:sym typeface="Titillium Web SemiBold"/>
              </a:rPr>
              <a:t>Identify the enablers and derailers </a:t>
            </a:r>
            <a:endParaRPr sz="2000">
              <a:solidFill>
                <a:srgbClr val="606060"/>
              </a:solidFill>
              <a:latin typeface="Titillium Web SemiBold"/>
              <a:ea typeface="Titillium Web SemiBold"/>
              <a:cs typeface="Titillium Web SemiBold"/>
              <a:sym typeface="Titillium Web SemiBold"/>
            </a:endParaRPr>
          </a:p>
        </p:txBody>
      </p:sp>
      <p:sp>
        <p:nvSpPr>
          <p:cNvPr id="249" name="Google Shape;249;p33"/>
          <p:cNvSpPr txBox="1"/>
          <p:nvPr/>
        </p:nvSpPr>
        <p:spPr>
          <a:xfrm>
            <a:off x="9614750" y="2476300"/>
            <a:ext cx="1705800" cy="14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606060"/>
                </a:solidFill>
                <a:latin typeface="Titillium Web SemiBold"/>
                <a:ea typeface="Titillium Web SemiBold"/>
                <a:cs typeface="Titillium Web SemiBold"/>
                <a:sym typeface="Titillium Web SemiBold"/>
              </a:rPr>
              <a:t>Anticipate disruptions and develop mitigation strategies</a:t>
            </a:r>
            <a:endParaRPr sz="2000">
              <a:solidFill>
                <a:srgbClr val="606060"/>
              </a:solidFill>
              <a:latin typeface="Titillium Web SemiBold"/>
              <a:ea typeface="Titillium Web SemiBold"/>
              <a:cs typeface="Titillium Web SemiBold"/>
              <a:sym typeface="Titillium Web SemiBold"/>
            </a:endParaRPr>
          </a:p>
          <a:p>
            <a:pPr indent="0" lvl="0" marL="0" rtl="0" algn="ctr">
              <a:spcBef>
                <a:spcPts val="0"/>
              </a:spcBef>
              <a:spcAft>
                <a:spcPts val="0"/>
              </a:spcAft>
              <a:buNone/>
            </a:pPr>
            <a:r>
              <a:t/>
            </a:r>
            <a:endParaRPr sz="2000">
              <a:solidFill>
                <a:srgbClr val="606060"/>
              </a:solidFill>
              <a:latin typeface="Titillium Web SemiBold"/>
              <a:ea typeface="Titillium Web SemiBold"/>
              <a:cs typeface="Titillium Web SemiBold"/>
              <a:sym typeface="Titillium Web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ew">
      <a:dk1>
        <a:srgbClr val="0079C1"/>
      </a:dk1>
      <a:lt1>
        <a:srgbClr val="59D2DB"/>
      </a:lt1>
      <a:dk2>
        <a:srgbClr val="00C1A8"/>
      </a:dk2>
      <a:lt2>
        <a:srgbClr val="79C5F2"/>
      </a:lt2>
      <a:accent1>
        <a:srgbClr val="C2C2C2"/>
      </a:accent1>
      <a:accent2>
        <a:srgbClr val="606060"/>
      </a:accent2>
      <a:accent3>
        <a:srgbClr val="FFDE00"/>
      </a:accent3>
      <a:accent4>
        <a:srgbClr val="EE7D1F"/>
      </a:accent4>
      <a:accent5>
        <a:srgbClr val="FFFFFF"/>
      </a:accent5>
      <a:accent6>
        <a:srgbClr val="F2F2F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